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854" r:id="rId4"/>
  </p:sldMasterIdLst>
  <p:notesMasterIdLst>
    <p:notesMasterId r:id="rId32"/>
  </p:notesMasterIdLst>
  <p:handoutMasterIdLst>
    <p:handoutMasterId r:id="rId33"/>
  </p:handoutMasterIdLst>
  <p:sldIdLst>
    <p:sldId id="298" r:id="rId5"/>
    <p:sldId id="332" r:id="rId6"/>
    <p:sldId id="324" r:id="rId7"/>
    <p:sldId id="300" r:id="rId8"/>
    <p:sldId id="259" r:id="rId9"/>
    <p:sldId id="304" r:id="rId10"/>
    <p:sldId id="322" r:id="rId11"/>
    <p:sldId id="323" r:id="rId12"/>
    <p:sldId id="303" r:id="rId13"/>
    <p:sldId id="329" r:id="rId14"/>
    <p:sldId id="305" r:id="rId15"/>
    <p:sldId id="333" r:id="rId16"/>
    <p:sldId id="307" r:id="rId17"/>
    <p:sldId id="308" r:id="rId18"/>
    <p:sldId id="309" r:id="rId19"/>
    <p:sldId id="310" r:id="rId20"/>
    <p:sldId id="311" r:id="rId21"/>
    <p:sldId id="312" r:id="rId22"/>
    <p:sldId id="313" r:id="rId23"/>
    <p:sldId id="314" r:id="rId24"/>
    <p:sldId id="320" r:id="rId25"/>
    <p:sldId id="316" r:id="rId26"/>
    <p:sldId id="317" r:id="rId27"/>
    <p:sldId id="337" r:id="rId28"/>
    <p:sldId id="336" r:id="rId29"/>
    <p:sldId id="318" r:id="rId30"/>
    <p:sldId id="319" r:id="rId31"/>
  </p:sldIdLst>
  <p:sldSz cx="12192000" cy="6858000"/>
  <p:notesSz cx="6858000" cy="9144000"/>
  <p:embeddedFontLst>
    <p:embeddedFont>
      <p:font typeface="Bahnschrift" panose="020B0502040204020203" pitchFamily="34" charset="0"/>
      <p:regular r:id="rId34"/>
      <p:bold r:id="rId35"/>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2" userDrawn="1">
          <p15:clr>
            <a:srgbClr val="A4A3A4"/>
          </p15:clr>
        </p15:guide>
        <p15:guide id="2" pos="213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E8D83B-FF77-F8A4-786C-B029042FF789}" name="Pineau Lenaic" initials="PL" userId="S::lenaic.pineau@jcdecaux.com::057ad4ff-0c01-4d4e-bad2-f1143145e345" providerId="AD"/>
  <p188:author id="{44F99D60-A184-E392-40D5-55D4440B59D4}" name="BUR Claire" initials="BC" userId="S::claire.bur@jcdecaux.com::6f6dc315-97d7-409a-b7a6-8d48dce4cb3a" providerId="AD"/>
  <p188:author id="{2ABD5D61-C5D3-D113-9792-4F652B0A26D7}" name="LE BERRIGAUD Gwenn" initials="LBG" userId="S::gwenn.le_berrigaud@jcdecaux.com::b8cc791e-b993-414d-a330-38d72b17836a" providerId="AD"/>
  <p188:author id="{11282065-7CCB-8C27-C14A-14A64A8A2993}" name="Mazzarese Cecile" initials="MC" userId="S::cecile.mazzarese@jcdecaux.com::218ee669-8c6e-40cf-9085-366a285fcf22" providerId="AD"/>
  <p188:author id="{B08F7B76-7D71-9F78-84C0-36ABB1B8AC20}" name="Manse Paul" initials="MP" userId="Manse Paul" providerId="None"/>
  <p188:author id="{2C5A3D85-64A5-019E-D265-DB1EC0B25DD0}" name="BERGAGLIO Donatella" initials="BD" userId="S::donatella.bergaglio@jcdecaux.com::a89d56fc-4b77-48fb-afa2-84b825ffe6ef" providerId="AD"/>
  <p188:author id="{32CA7098-F9AC-ABA9-95B2-F69944AE44E6}" name="ANTONIO Valerie" initials="AV" userId="S::valerie.antonio-martins@jcdecaux.com::29c4137a-286d-4d78-9146-967f06e4c88d" providerId="AD"/>
  <p188:author id="{4AA9EEA4-F6C0-65CF-51CD-578AA60A3960}" name="Manse Paul" initials="MP" userId="S::paul.manse@jcdecaux.com::1fb64b97-8fea-4944-a053-cca510bc67b6" providerId="AD"/>
  <p188:author id="{E7A54DAB-39A3-2F24-D619-80B193D597DD}" name="KREIDY Lynn" initials="KL" userId="S::lynn.kreidy@jcdecaux.com::1c953920-5e6c-4452-acdd-d9836e40c35c" providerId="AD"/>
  <p188:author id="{EDD669D1-FF3F-67C6-E623-006FE63DDC3E}" name="Bur Claire" initials="BC" userId="Bur Claire"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29" name="Manse Paul" initials="MP" lastIdx="4" clrIdx="28">
    <p:extLst>
      <p:ext uri="{19B8F6BF-5375-455C-9EA6-DF929625EA0E}">
        <p15:presenceInfo xmlns:p15="http://schemas.microsoft.com/office/powerpoint/2012/main" userId="Manse Paul" providerId="None"/>
      </p:ext>
    </p:extLst>
  </p:cmAuthor>
  <p:cmAuthor id="1" name="JCDecaux France" initials="PC" lastIdx="84" clrIdx="0">
    <p:extLst>
      <p:ext uri="{19B8F6BF-5375-455C-9EA6-DF929625EA0E}">
        <p15:presenceInfo xmlns:p15="http://schemas.microsoft.com/office/powerpoint/2012/main" userId="JCDecaux France" providerId="None"/>
      </p:ext>
    </p:extLst>
  </p:cmAuthor>
  <p:cmAuthor id="30" name="Vepierre Pierrick" initials="VP" lastIdx="2" clrIdx="29">
    <p:extLst>
      <p:ext uri="{19B8F6BF-5375-455C-9EA6-DF929625EA0E}">
        <p15:presenceInfo xmlns:p15="http://schemas.microsoft.com/office/powerpoint/2012/main" userId="S::pierrick.vepierre@jcdecaux.com::1fa11963-0035-4892-937c-04bc0414f683" providerId="AD"/>
      </p:ext>
    </p:extLst>
  </p:cmAuthor>
  <p:cmAuthor id="2" name="Leticia" initials="L" lastIdx="18" clrIdx="1">
    <p:extLst>
      <p:ext uri="{19B8F6BF-5375-455C-9EA6-DF929625EA0E}">
        <p15:presenceInfo xmlns:p15="http://schemas.microsoft.com/office/powerpoint/2012/main" userId="Leticia" providerId="None"/>
      </p:ext>
    </p:extLst>
  </p:cmAuthor>
  <p:cmAuthor id="31" name="Alliet Anaïs" initials="AA" lastIdx="1" clrIdx="30">
    <p:extLst>
      <p:ext uri="{19B8F6BF-5375-455C-9EA6-DF929625EA0E}">
        <p15:presenceInfo xmlns:p15="http://schemas.microsoft.com/office/powerpoint/2012/main" userId="Alliet Anaïs" providerId="None"/>
      </p:ext>
    </p:extLst>
  </p:cmAuthor>
  <p:cmAuthor id="3" name="Nathalie" initials="N" lastIdx="17" clrIdx="2">
    <p:extLst>
      <p:ext uri="{19B8F6BF-5375-455C-9EA6-DF929625EA0E}">
        <p15:presenceInfo xmlns:p15="http://schemas.microsoft.com/office/powerpoint/2012/main" userId="Nathalie" providerId="None"/>
      </p:ext>
    </p:extLst>
  </p:cmAuthor>
  <p:cmAuthor id="32" name="Alliet Anaïs" initials="AA [2]" lastIdx="1" clrIdx="31">
    <p:extLst>
      <p:ext uri="{19B8F6BF-5375-455C-9EA6-DF929625EA0E}">
        <p15:presenceInfo xmlns:p15="http://schemas.microsoft.com/office/powerpoint/2012/main" userId="S::anais.alliet@jcdecaux.com::43f40c09-741f-4e6f-a577-5f9b66e108e0" providerId="AD"/>
      </p:ext>
    </p:extLst>
  </p:cmAuthor>
  <p:cmAuthor id="4" name="Pruvost Camille" initials="PC" lastIdx="30" clrIdx="3">
    <p:extLst>
      <p:ext uri="{19B8F6BF-5375-455C-9EA6-DF929625EA0E}">
        <p15:presenceInfo xmlns:p15="http://schemas.microsoft.com/office/powerpoint/2012/main" userId="Pruvost Camille" providerId="None"/>
      </p:ext>
    </p:extLst>
  </p:cmAuthor>
  <p:cmAuthor id="33" name="Bur Claire" initials="BC" lastIdx="1" clrIdx="32">
    <p:extLst>
      <p:ext uri="{19B8F6BF-5375-455C-9EA6-DF929625EA0E}">
        <p15:presenceInfo xmlns:p15="http://schemas.microsoft.com/office/powerpoint/2012/main" userId="Bur Claire" providerId="None"/>
      </p:ext>
    </p:extLst>
  </p:cmAuthor>
  <p:cmAuthor id="5" name="Derambure Tiffany" initials="DT" lastIdx="4" clrIdx="4">
    <p:extLst>
      <p:ext uri="{19B8F6BF-5375-455C-9EA6-DF929625EA0E}">
        <p15:presenceInfo xmlns:p15="http://schemas.microsoft.com/office/powerpoint/2012/main" userId="Derambure Tiffany" providerId="None"/>
      </p:ext>
    </p:extLst>
  </p:cmAuthor>
  <p:cmAuthor id="6" name="Chassé Elisa" initials="CE" lastIdx="1" clrIdx="5">
    <p:extLst>
      <p:ext uri="{19B8F6BF-5375-455C-9EA6-DF929625EA0E}">
        <p15:presenceInfo xmlns:p15="http://schemas.microsoft.com/office/powerpoint/2012/main" userId="S::elisa.chasse@jcdecaux.com::3c109775-ee5c-4902-906c-4a93eee298e7" providerId="AD"/>
      </p:ext>
    </p:extLst>
  </p:cmAuthor>
  <p:cmAuthor id="7" name="Thibaut" initials="T" lastIdx="9" clrIdx="6">
    <p:extLst>
      <p:ext uri="{19B8F6BF-5375-455C-9EA6-DF929625EA0E}">
        <p15:presenceInfo xmlns:p15="http://schemas.microsoft.com/office/powerpoint/2012/main" userId="Thibaut" providerId="None"/>
      </p:ext>
    </p:extLst>
  </p:cmAuthor>
  <p:cmAuthor id="8" name="Scala Leticia" initials="SL" lastIdx="1" clrIdx="7">
    <p:extLst>
      <p:ext uri="{19B8F6BF-5375-455C-9EA6-DF929625EA0E}">
        <p15:presenceInfo xmlns:p15="http://schemas.microsoft.com/office/powerpoint/2012/main" userId="S::leticia.scala@jcdecaux.com::b2c6d8ed-4d70-4772-bc82-622161e54c8f" providerId="AD"/>
      </p:ext>
    </p:extLst>
  </p:cmAuthor>
  <p:cmAuthor id="9" name="Robin" initials="R" lastIdx="3" clrIdx="8">
    <p:extLst>
      <p:ext uri="{19B8F6BF-5375-455C-9EA6-DF929625EA0E}">
        <p15:presenceInfo xmlns:p15="http://schemas.microsoft.com/office/powerpoint/2012/main" userId="Robin" providerId="None"/>
      </p:ext>
    </p:extLst>
  </p:cmAuthor>
  <p:cmAuthor id="10" name="Tchorek Jonathan" initials="TJ" lastIdx="5" clrIdx="9">
    <p:extLst>
      <p:ext uri="{19B8F6BF-5375-455C-9EA6-DF929625EA0E}">
        <p15:presenceInfo xmlns:p15="http://schemas.microsoft.com/office/powerpoint/2012/main" userId="Tchorek Jonathan" providerId="None"/>
      </p:ext>
    </p:extLst>
  </p:cmAuthor>
  <p:cmAuthor id="11" name="Chaïma" initials="C" lastIdx="4" clrIdx="10">
    <p:extLst>
      <p:ext uri="{19B8F6BF-5375-455C-9EA6-DF929625EA0E}">
        <p15:presenceInfo xmlns:p15="http://schemas.microsoft.com/office/powerpoint/2012/main" userId="Chaïma" providerId="None"/>
      </p:ext>
    </p:extLst>
  </p:cmAuthor>
  <p:cmAuthor id="12" name="Li Caroline" initials="LC" lastIdx="5" clrIdx="11">
    <p:extLst>
      <p:ext uri="{19B8F6BF-5375-455C-9EA6-DF929625EA0E}">
        <p15:presenceInfo xmlns:p15="http://schemas.microsoft.com/office/powerpoint/2012/main" userId="Li Caroline" providerId="None"/>
      </p:ext>
    </p:extLst>
  </p:cmAuthor>
  <p:cmAuthor id="13" name="Vernet Oriane" initials="VO" lastIdx="1" clrIdx="12">
    <p:extLst>
      <p:ext uri="{19B8F6BF-5375-455C-9EA6-DF929625EA0E}">
        <p15:presenceInfo xmlns:p15="http://schemas.microsoft.com/office/powerpoint/2012/main" userId="S::oriane.vernet@jcdecaux.com::9c11d0f9-0a3e-4c11-8aef-fee4b4107522" providerId="AD"/>
      </p:ext>
    </p:extLst>
  </p:cmAuthor>
  <p:cmAuthor id="14" name="Pinat Maxime" initials="PM" lastIdx="2" clrIdx="13">
    <p:extLst>
      <p:ext uri="{19B8F6BF-5375-455C-9EA6-DF929625EA0E}">
        <p15:presenceInfo xmlns:p15="http://schemas.microsoft.com/office/powerpoint/2012/main" userId="S::maxime.pinat0@jcdecaux.com::ecae0f5a-936e-4a5e-bb73-4129fe6aadb5" providerId="AD"/>
      </p:ext>
    </p:extLst>
  </p:cmAuthor>
  <p:cmAuthor id="15" name="Jonathan" initials="J" lastIdx="1" clrIdx="14">
    <p:extLst>
      <p:ext uri="{19B8F6BF-5375-455C-9EA6-DF929625EA0E}">
        <p15:presenceInfo xmlns:p15="http://schemas.microsoft.com/office/powerpoint/2012/main" userId="Jonathan" providerId="None"/>
      </p:ext>
    </p:extLst>
  </p:cmAuthor>
  <p:cmAuthor id="16" name="Landrieu Philippe" initials="LP" lastIdx="1" clrIdx="15">
    <p:extLst>
      <p:ext uri="{19B8F6BF-5375-455C-9EA6-DF929625EA0E}">
        <p15:presenceInfo xmlns:p15="http://schemas.microsoft.com/office/powerpoint/2012/main" userId="S::philippe.landrieu@jcdecaux.com::02a8202e-91eb-4d49-b3be-6f70dd66c7cd" providerId="AD"/>
      </p:ext>
    </p:extLst>
  </p:cmAuthor>
  <p:cmAuthor id="17" name="Antonelli Grégoire" initials="AG" lastIdx="2" clrIdx="16">
    <p:extLst>
      <p:ext uri="{19B8F6BF-5375-455C-9EA6-DF929625EA0E}">
        <p15:presenceInfo xmlns:p15="http://schemas.microsoft.com/office/powerpoint/2012/main" userId="S-1-5-21-815996685-162879516-2736015800-103172" providerId="AD"/>
      </p:ext>
    </p:extLst>
  </p:cmAuthor>
  <p:cmAuthor id="18" name="Marie" initials="M" lastIdx="3" clrIdx="17">
    <p:extLst>
      <p:ext uri="{19B8F6BF-5375-455C-9EA6-DF929625EA0E}">
        <p15:presenceInfo xmlns:p15="http://schemas.microsoft.com/office/powerpoint/2012/main" userId="Marie" providerId="None"/>
      </p:ext>
    </p:extLst>
  </p:cmAuthor>
  <p:cmAuthor id="19" name="Celine" initials="C" lastIdx="1" clrIdx="18">
    <p:extLst>
      <p:ext uri="{19B8F6BF-5375-455C-9EA6-DF929625EA0E}">
        <p15:presenceInfo xmlns:p15="http://schemas.microsoft.com/office/powerpoint/2012/main" userId="Celine" providerId="None"/>
      </p:ext>
    </p:extLst>
  </p:cmAuthor>
  <p:cmAuthor id="20" name="Cheminade Marie" initials="CM" lastIdx="6" clrIdx="19">
    <p:extLst>
      <p:ext uri="{19B8F6BF-5375-455C-9EA6-DF929625EA0E}">
        <p15:presenceInfo xmlns:p15="http://schemas.microsoft.com/office/powerpoint/2012/main" userId="Cheminade Marie" providerId="None"/>
      </p:ext>
    </p:extLst>
  </p:cmAuthor>
  <p:cmAuthor id="21" name="Bercon Robin" initials="BR" lastIdx="2" clrIdx="20">
    <p:extLst>
      <p:ext uri="{19B8F6BF-5375-455C-9EA6-DF929625EA0E}">
        <p15:presenceInfo xmlns:p15="http://schemas.microsoft.com/office/powerpoint/2012/main" userId="S::robin.bercon@jcdecaux.com::61706938-ffbb-46e3-bccb-618048cc2f8e" providerId="AD"/>
      </p:ext>
    </p:extLst>
  </p:cmAuthor>
  <p:cmAuthor id="22" name="Maxime" initials="M" lastIdx="1" clrIdx="21">
    <p:extLst>
      <p:ext uri="{19B8F6BF-5375-455C-9EA6-DF929625EA0E}">
        <p15:presenceInfo xmlns:p15="http://schemas.microsoft.com/office/powerpoint/2012/main" userId="Maxime" providerId="None"/>
      </p:ext>
    </p:extLst>
  </p:cmAuthor>
  <p:cmAuthor id="23" name="Cheminade Marie" initials="CM [2]" lastIdx="1" clrIdx="22">
    <p:extLst>
      <p:ext uri="{19B8F6BF-5375-455C-9EA6-DF929625EA0E}">
        <p15:presenceInfo xmlns:p15="http://schemas.microsoft.com/office/powerpoint/2012/main" userId="S::marie.cheminade@jcdecaux.com::d2a985df-cb51-417d-9457-f96a8591016a" providerId="AD"/>
      </p:ext>
    </p:extLst>
  </p:cmAuthor>
  <p:cmAuthor id="24" name="Vaudoyer Laurent" initials="VL" lastIdx="42" clrIdx="23">
    <p:extLst>
      <p:ext uri="{19B8F6BF-5375-455C-9EA6-DF929625EA0E}">
        <p15:presenceInfo xmlns:p15="http://schemas.microsoft.com/office/powerpoint/2012/main" userId="Vaudoyer Laurent" providerId="None"/>
      </p:ext>
    </p:extLst>
  </p:cmAuthor>
  <p:cmAuthor id="25" name="Antonelli Grégoire" initials="AG [2]" lastIdx="2" clrIdx="24">
    <p:extLst>
      <p:ext uri="{19B8F6BF-5375-455C-9EA6-DF929625EA0E}">
        <p15:presenceInfo xmlns:p15="http://schemas.microsoft.com/office/powerpoint/2012/main" userId="S::gregoire.antonelli@jcdecaux.com::65f2a7fe-3d31-4e1b-8c39-1b8d35a2b28d" providerId="AD"/>
      </p:ext>
    </p:extLst>
  </p:cmAuthor>
  <p:cmAuthor id="26" name="Vaudoyer Laurent" initials="VL [2]" lastIdx="1" clrIdx="25">
    <p:extLst>
      <p:ext uri="{19B8F6BF-5375-455C-9EA6-DF929625EA0E}">
        <p15:presenceInfo xmlns:p15="http://schemas.microsoft.com/office/powerpoint/2012/main" userId="S::laurent.vaudoyer@jcdecaux.com::d948c0eb-d279-4a29-aff7-df5db174c4f6" providerId="AD"/>
      </p:ext>
    </p:extLst>
  </p:cmAuthor>
  <p:cmAuthor id="27" name="Coder Loïc" initials="CL" lastIdx="36" clrIdx="26">
    <p:extLst>
      <p:ext uri="{19B8F6BF-5375-455C-9EA6-DF929625EA0E}">
        <p15:presenceInfo xmlns:p15="http://schemas.microsoft.com/office/powerpoint/2012/main" userId="Coder Loïc" providerId="None"/>
      </p:ext>
    </p:extLst>
  </p:cmAuthor>
  <p:cmAuthor id="28" name="Essebbah Chaïma" initials="EC" lastIdx="3" clrIdx="27">
    <p:extLst>
      <p:ext uri="{19B8F6BF-5375-455C-9EA6-DF929625EA0E}">
        <p15:presenceInfo xmlns:p15="http://schemas.microsoft.com/office/powerpoint/2012/main" userId="Essebbah Chaïm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FD9"/>
    <a:srgbClr val="C31F32"/>
    <a:srgbClr val="E11485"/>
    <a:srgbClr val="EB1C2C"/>
    <a:srgbClr val="EF3A23"/>
    <a:srgbClr val="E6E6E6"/>
    <a:srgbClr val="56C02B"/>
    <a:srgbClr val="062A56"/>
    <a:srgbClr val="0A97D9"/>
    <a:srgbClr val="DDA8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C666B9-272E-46FA-B08F-84BF0916DEEC}" v="18" dt="2025-04-16T14:53:35.739"/>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72" autoAdjust="0"/>
    <p:restoredTop sz="96357" autoAdjust="0"/>
  </p:normalViewPr>
  <p:slideViewPr>
    <p:cSldViewPr snapToGrid="0">
      <p:cViewPr varScale="1">
        <p:scale>
          <a:sx n="112" d="100"/>
          <a:sy n="112" d="100"/>
        </p:scale>
        <p:origin x="654" y="78"/>
      </p:cViewPr>
      <p:guideLst>
        <p:guide orient="horz" pos="1412"/>
        <p:guide pos="2139"/>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font" Target="fonts/font1.fntdata"/><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GAGLIO Donatella" userId="a89d56fc-4b77-48fb-afa2-84b825ffe6ef" providerId="ADAL" clId="{3E9558A0-1059-44BF-A15B-5D5280AD47A3}"/>
    <pc:docChg chg="custSel modSld">
      <pc:chgData name="BERGAGLIO Donatella" userId="a89d56fc-4b77-48fb-afa2-84b825ffe6ef" providerId="ADAL" clId="{3E9558A0-1059-44BF-A15B-5D5280AD47A3}" dt="2024-05-16T13:25:36.053" v="46" actId="20577"/>
      <pc:docMkLst>
        <pc:docMk/>
      </pc:docMkLst>
      <pc:sldChg chg="modSp mod">
        <pc:chgData name="BERGAGLIO Donatella" userId="a89d56fc-4b77-48fb-afa2-84b825ffe6ef" providerId="ADAL" clId="{3E9558A0-1059-44BF-A15B-5D5280AD47A3}" dt="2024-05-16T12:57:35.172" v="1" actId="207"/>
        <pc:sldMkLst>
          <pc:docMk/>
          <pc:sldMk cId="2833336900" sldId="298"/>
        </pc:sldMkLst>
        <pc:spChg chg="mod">
          <ac:chgData name="BERGAGLIO Donatella" userId="a89d56fc-4b77-48fb-afa2-84b825ffe6ef" providerId="ADAL" clId="{3E9558A0-1059-44BF-A15B-5D5280AD47A3}" dt="2024-05-16T12:57:35.172" v="1" actId="207"/>
          <ac:spMkLst>
            <pc:docMk/>
            <pc:sldMk cId="2833336900" sldId="298"/>
            <ac:spMk id="4" creationId="{6DEFF250-8ED5-CB94-82A8-5246E6896870}"/>
          </ac:spMkLst>
        </pc:spChg>
      </pc:sldChg>
      <pc:sldChg chg="addSp modSp mod">
        <pc:chgData name="BERGAGLIO Donatella" userId="a89d56fc-4b77-48fb-afa2-84b825ffe6ef" providerId="ADAL" clId="{3E9558A0-1059-44BF-A15B-5D5280AD47A3}" dt="2024-05-16T13:19:44.676" v="30"/>
        <pc:sldMkLst>
          <pc:docMk/>
          <pc:sldMk cId="4079276479" sldId="316"/>
        </pc:sldMkLst>
        <pc:spChg chg="mod">
          <ac:chgData name="BERGAGLIO Donatella" userId="a89d56fc-4b77-48fb-afa2-84b825ffe6ef" providerId="ADAL" clId="{3E9558A0-1059-44BF-A15B-5D5280AD47A3}" dt="2024-05-16T13:07:10.241" v="12"/>
          <ac:spMkLst>
            <pc:docMk/>
            <pc:sldMk cId="4079276479" sldId="316"/>
            <ac:spMk id="8" creationId="{2FA1EADD-52C3-7B56-F3E8-418CF684EA87}"/>
          </ac:spMkLst>
        </pc:spChg>
        <pc:spChg chg="mod">
          <ac:chgData name="BERGAGLIO Donatella" userId="a89d56fc-4b77-48fb-afa2-84b825ffe6ef" providerId="ADAL" clId="{3E9558A0-1059-44BF-A15B-5D5280AD47A3}" dt="2024-05-16T13:08:01.951" v="13" actId="207"/>
          <ac:spMkLst>
            <pc:docMk/>
            <pc:sldMk cId="4079276479" sldId="316"/>
            <ac:spMk id="10" creationId="{E887FF05-A5DA-C7B5-EC06-79E4B30EFF86}"/>
          </ac:spMkLst>
        </pc:spChg>
        <pc:spChg chg="add mod">
          <ac:chgData name="BERGAGLIO Donatella" userId="a89d56fc-4b77-48fb-afa2-84b825ffe6ef" providerId="ADAL" clId="{3E9558A0-1059-44BF-A15B-5D5280AD47A3}" dt="2024-05-16T13:19:44.676" v="30"/>
          <ac:spMkLst>
            <pc:docMk/>
            <pc:sldMk cId="4079276479" sldId="316"/>
            <ac:spMk id="12" creationId="{2A59055A-D47B-4361-5203-5516903178DA}"/>
          </ac:spMkLst>
        </pc:spChg>
        <pc:spChg chg="mod">
          <ac:chgData name="BERGAGLIO Donatella" userId="a89d56fc-4b77-48fb-afa2-84b825ffe6ef" providerId="ADAL" clId="{3E9558A0-1059-44BF-A15B-5D5280AD47A3}" dt="2024-05-16T13:08:05.156" v="14" actId="108"/>
          <ac:spMkLst>
            <pc:docMk/>
            <pc:sldMk cId="4079276479" sldId="316"/>
            <ac:spMk id="13" creationId="{0231D8F5-819A-9A55-3503-5307BC5BB98C}"/>
          </ac:spMkLst>
        </pc:spChg>
        <pc:spChg chg="mod">
          <ac:chgData name="BERGAGLIO Donatella" userId="a89d56fc-4b77-48fb-afa2-84b825ffe6ef" providerId="ADAL" clId="{3E9558A0-1059-44BF-A15B-5D5280AD47A3}" dt="2024-05-16T13:15:31.788" v="29" actId="20577"/>
          <ac:spMkLst>
            <pc:docMk/>
            <pc:sldMk cId="4079276479" sldId="316"/>
            <ac:spMk id="15" creationId="{6B47203A-F18E-C1C3-17DB-9B550CA3A3B4}"/>
          </ac:spMkLst>
        </pc:spChg>
      </pc:sldChg>
      <pc:sldChg chg="addSp modSp mod">
        <pc:chgData name="BERGAGLIO Donatella" userId="a89d56fc-4b77-48fb-afa2-84b825ffe6ef" providerId="ADAL" clId="{3E9558A0-1059-44BF-A15B-5D5280AD47A3}" dt="2024-05-16T13:23:16.177" v="34"/>
        <pc:sldMkLst>
          <pc:docMk/>
          <pc:sldMk cId="1876616433" sldId="317"/>
        </pc:sldMkLst>
        <pc:spChg chg="mod">
          <ac:chgData name="BERGAGLIO Donatella" userId="a89d56fc-4b77-48fb-afa2-84b825ffe6ef" providerId="ADAL" clId="{3E9558A0-1059-44BF-A15B-5D5280AD47A3}" dt="2024-05-16T13:20:15.288" v="31" actId="207"/>
          <ac:spMkLst>
            <pc:docMk/>
            <pc:sldMk cId="1876616433" sldId="317"/>
            <ac:spMk id="5" creationId="{2136162B-ABE7-795E-83DD-1E573307428A}"/>
          </ac:spMkLst>
        </pc:spChg>
        <pc:spChg chg="mod">
          <ac:chgData name="BERGAGLIO Donatella" userId="a89d56fc-4b77-48fb-afa2-84b825ffe6ef" providerId="ADAL" clId="{3E9558A0-1059-44BF-A15B-5D5280AD47A3}" dt="2024-05-16T13:20:23.255" v="32" actId="108"/>
          <ac:spMkLst>
            <pc:docMk/>
            <pc:sldMk cId="1876616433" sldId="317"/>
            <ac:spMk id="6" creationId="{F7B03EAE-7B6A-8A41-7E51-BCC84734B539}"/>
          </ac:spMkLst>
        </pc:spChg>
        <pc:spChg chg="add mod">
          <ac:chgData name="BERGAGLIO Donatella" userId="a89d56fc-4b77-48fb-afa2-84b825ffe6ef" providerId="ADAL" clId="{3E9558A0-1059-44BF-A15B-5D5280AD47A3}" dt="2024-05-16T13:23:16.177" v="34"/>
          <ac:spMkLst>
            <pc:docMk/>
            <pc:sldMk cId="1876616433" sldId="317"/>
            <ac:spMk id="13" creationId="{421E8E89-1907-3D7C-5E77-D3D19651320A}"/>
          </ac:spMkLst>
        </pc:spChg>
        <pc:spChg chg="mod">
          <ac:chgData name="BERGAGLIO Donatella" userId="a89d56fc-4b77-48fb-afa2-84b825ffe6ef" providerId="ADAL" clId="{3E9558A0-1059-44BF-A15B-5D5280AD47A3}" dt="2024-05-16T13:23:09.055" v="33" actId="207"/>
          <ac:spMkLst>
            <pc:docMk/>
            <pc:sldMk cId="1876616433" sldId="317"/>
            <ac:spMk id="16" creationId="{3AE39CBF-2217-D281-6F3A-9FEAA7CB56F3}"/>
          </ac:spMkLst>
        </pc:spChg>
      </pc:sldChg>
      <pc:sldChg chg="addSp modSp mod">
        <pc:chgData name="BERGAGLIO Donatella" userId="a89d56fc-4b77-48fb-afa2-84b825ffe6ef" providerId="ADAL" clId="{3E9558A0-1059-44BF-A15B-5D5280AD47A3}" dt="2024-05-16T13:23:48.680" v="36"/>
        <pc:sldMkLst>
          <pc:docMk/>
          <pc:sldMk cId="3649314417" sldId="318"/>
        </pc:sldMkLst>
        <pc:spChg chg="mod">
          <ac:chgData name="BERGAGLIO Donatella" userId="a89d56fc-4b77-48fb-afa2-84b825ffe6ef" providerId="ADAL" clId="{3E9558A0-1059-44BF-A15B-5D5280AD47A3}" dt="2024-05-16T13:23:27.945" v="35" actId="108"/>
          <ac:spMkLst>
            <pc:docMk/>
            <pc:sldMk cId="3649314417" sldId="318"/>
            <ac:spMk id="6" creationId="{ECAED394-8774-5F59-1A0B-1841F7282599}"/>
          </ac:spMkLst>
        </pc:spChg>
        <pc:spChg chg="add mod">
          <ac:chgData name="BERGAGLIO Donatella" userId="a89d56fc-4b77-48fb-afa2-84b825ffe6ef" providerId="ADAL" clId="{3E9558A0-1059-44BF-A15B-5D5280AD47A3}" dt="2024-05-16T13:23:48.680" v="36"/>
          <ac:spMkLst>
            <pc:docMk/>
            <pc:sldMk cId="3649314417" sldId="318"/>
            <ac:spMk id="12" creationId="{B976584A-16EA-0C54-8311-021725169A16}"/>
          </ac:spMkLst>
        </pc:spChg>
      </pc:sldChg>
      <pc:sldChg chg="modSp mod">
        <pc:chgData name="BERGAGLIO Donatella" userId="a89d56fc-4b77-48fb-afa2-84b825ffe6ef" providerId="ADAL" clId="{3E9558A0-1059-44BF-A15B-5D5280AD47A3}" dt="2024-05-16T13:25:36.053" v="46" actId="20577"/>
        <pc:sldMkLst>
          <pc:docMk/>
          <pc:sldMk cId="1088350777" sldId="319"/>
        </pc:sldMkLst>
        <pc:spChg chg="mod">
          <ac:chgData name="BERGAGLIO Donatella" userId="a89d56fc-4b77-48fb-afa2-84b825ffe6ef" providerId="ADAL" clId="{3E9558A0-1059-44BF-A15B-5D5280AD47A3}" dt="2024-05-16T13:24:08.195" v="37" actId="207"/>
          <ac:spMkLst>
            <pc:docMk/>
            <pc:sldMk cId="1088350777" sldId="319"/>
            <ac:spMk id="3" creationId="{7883A211-CD5C-2201-4416-FE7E12DA9131}"/>
          </ac:spMkLst>
        </pc:spChg>
        <pc:spChg chg="mod">
          <ac:chgData name="BERGAGLIO Donatella" userId="a89d56fc-4b77-48fb-afa2-84b825ffe6ef" providerId="ADAL" clId="{3E9558A0-1059-44BF-A15B-5D5280AD47A3}" dt="2024-05-16T13:24:10.185" v="38" actId="108"/>
          <ac:spMkLst>
            <pc:docMk/>
            <pc:sldMk cId="1088350777" sldId="319"/>
            <ac:spMk id="4" creationId="{D60204BA-48BD-EF9A-C1F2-C05F24BAF040}"/>
          </ac:spMkLst>
        </pc:spChg>
        <pc:spChg chg="mod">
          <ac:chgData name="BERGAGLIO Donatella" userId="a89d56fc-4b77-48fb-afa2-84b825ffe6ef" providerId="ADAL" clId="{3E9558A0-1059-44BF-A15B-5D5280AD47A3}" dt="2024-05-16T13:25:19.435" v="44" actId="207"/>
          <ac:spMkLst>
            <pc:docMk/>
            <pc:sldMk cId="1088350777" sldId="319"/>
            <ac:spMk id="7" creationId="{0E1B0050-EFF8-A442-BB68-3C4340E047D9}"/>
          </ac:spMkLst>
        </pc:spChg>
        <pc:spChg chg="mod">
          <ac:chgData name="BERGAGLIO Donatella" userId="a89d56fc-4b77-48fb-afa2-84b825ffe6ef" providerId="ADAL" clId="{3E9558A0-1059-44BF-A15B-5D5280AD47A3}" dt="2024-05-16T13:25:36.053" v="46" actId="20577"/>
          <ac:spMkLst>
            <pc:docMk/>
            <pc:sldMk cId="1088350777" sldId="319"/>
            <ac:spMk id="8" creationId="{48319372-8CC7-CCE9-395E-6A54FA14A6C8}"/>
          </ac:spMkLst>
        </pc:spChg>
        <pc:spChg chg="mod">
          <ac:chgData name="BERGAGLIO Donatella" userId="a89d56fc-4b77-48fb-afa2-84b825ffe6ef" providerId="ADAL" clId="{3E9558A0-1059-44BF-A15B-5D5280AD47A3}" dt="2024-05-16T13:24:27.694" v="39" actId="207"/>
          <ac:spMkLst>
            <pc:docMk/>
            <pc:sldMk cId="1088350777" sldId="319"/>
            <ac:spMk id="12" creationId="{37357A31-4087-D835-95BC-194F2041F962}"/>
          </ac:spMkLst>
        </pc:spChg>
        <pc:spChg chg="mod">
          <ac:chgData name="BERGAGLIO Donatella" userId="a89d56fc-4b77-48fb-afa2-84b825ffe6ef" providerId="ADAL" clId="{3E9558A0-1059-44BF-A15B-5D5280AD47A3}" dt="2024-05-16T13:24:30.304" v="40" actId="108"/>
          <ac:spMkLst>
            <pc:docMk/>
            <pc:sldMk cId="1088350777" sldId="319"/>
            <ac:spMk id="14" creationId="{700AC2FE-B9E8-D3A9-9755-48598B627B72}"/>
          </ac:spMkLst>
        </pc:spChg>
      </pc:sldChg>
    </pc:docChg>
  </pc:docChgLst>
  <pc:docChgLst>
    <pc:chgData name="BERGAGLIO Donatella" userId="a89d56fc-4b77-48fb-afa2-84b825ffe6ef" providerId="ADAL" clId="{612729F6-399C-4B2B-92A3-10855E927FA6}"/>
    <pc:docChg chg="addSld delSld modSld">
      <pc:chgData name="BERGAGLIO Donatella" userId="a89d56fc-4b77-48fb-afa2-84b825ffe6ef" providerId="ADAL" clId="{612729F6-399C-4B2B-92A3-10855E927FA6}" dt="2024-09-23T14:28:18.118" v="6"/>
      <pc:docMkLst>
        <pc:docMk/>
      </pc:docMkLst>
      <pc:sldChg chg="modSp mod">
        <pc:chgData name="BERGAGLIO Donatella" userId="a89d56fc-4b77-48fb-afa2-84b825ffe6ef" providerId="ADAL" clId="{612729F6-399C-4B2B-92A3-10855E927FA6}" dt="2024-09-19T12:11:57.322" v="1" actId="20577"/>
        <pc:sldMkLst>
          <pc:docMk/>
          <pc:sldMk cId="3504629152" sldId="303"/>
        </pc:sldMkLst>
        <pc:spChg chg="mod">
          <ac:chgData name="BERGAGLIO Donatella" userId="a89d56fc-4b77-48fb-afa2-84b825ffe6ef" providerId="ADAL" clId="{612729F6-399C-4B2B-92A3-10855E927FA6}" dt="2024-09-19T12:11:57.322" v="1" actId="20577"/>
          <ac:spMkLst>
            <pc:docMk/>
            <pc:sldMk cId="3504629152" sldId="303"/>
            <ac:spMk id="2" creationId="{80C54011-7C59-E641-FFF0-0F425E44824F}"/>
          </ac:spMkLst>
        </pc:spChg>
      </pc:sldChg>
      <pc:sldChg chg="modSp mod">
        <pc:chgData name="BERGAGLIO Donatella" userId="a89d56fc-4b77-48fb-afa2-84b825ffe6ef" providerId="ADAL" clId="{612729F6-399C-4B2B-92A3-10855E927FA6}" dt="2024-09-19T12:12:58.634" v="3" actId="207"/>
        <pc:sldMkLst>
          <pc:docMk/>
          <pc:sldMk cId="1088350777" sldId="319"/>
        </pc:sldMkLst>
        <pc:spChg chg="mod">
          <ac:chgData name="BERGAGLIO Donatella" userId="a89d56fc-4b77-48fb-afa2-84b825ffe6ef" providerId="ADAL" clId="{612729F6-399C-4B2B-92A3-10855E927FA6}" dt="2024-09-19T12:12:58.634" v="3" actId="207"/>
          <ac:spMkLst>
            <pc:docMk/>
            <pc:sldMk cId="1088350777" sldId="319"/>
            <ac:spMk id="7" creationId="{0E1B0050-EFF8-A442-BB68-3C4340E047D9}"/>
          </ac:spMkLst>
        </pc:spChg>
      </pc:sldChg>
      <pc:sldChg chg="addCm">
        <pc:chgData name="BERGAGLIO Donatella" userId="a89d56fc-4b77-48fb-afa2-84b825ffe6ef" providerId="ADAL" clId="{612729F6-399C-4B2B-92A3-10855E927FA6}" dt="2024-09-23T14:28:18.118" v="6"/>
        <pc:sldMkLst>
          <pc:docMk/>
          <pc:sldMk cId="3710811575" sldId="333"/>
        </pc:sldMkLst>
        <pc:extLst>
          <p:ext xmlns:p="http://schemas.openxmlformats.org/presentationml/2006/main" uri="{D6D511B9-2390-475A-947B-AFAB55BFBCF1}">
            <pc226:cmChg xmlns:pc226="http://schemas.microsoft.com/office/powerpoint/2022/06/main/command" chg="add">
              <pc226:chgData name="BERGAGLIO Donatella" userId="a89d56fc-4b77-48fb-afa2-84b825ffe6ef" providerId="ADAL" clId="{612729F6-399C-4B2B-92A3-10855E927FA6}" dt="2024-09-23T14:28:18.118" v="6"/>
              <pc2:cmMkLst xmlns:pc2="http://schemas.microsoft.com/office/powerpoint/2019/9/main/command">
                <pc:docMk/>
                <pc:sldMk cId="3710811575" sldId="333"/>
                <pc2:cmMk id="{2D52024F-C16C-4F05-B2C7-4E023754F68F}"/>
              </pc2:cmMkLst>
            </pc226:cmChg>
          </p:ext>
        </pc:extLst>
      </pc:sldChg>
      <pc:sldChg chg="add del setBg">
        <pc:chgData name="BERGAGLIO Donatella" userId="a89d56fc-4b77-48fb-afa2-84b825ffe6ef" providerId="ADAL" clId="{612729F6-399C-4B2B-92A3-10855E927FA6}" dt="2024-09-23T14:25:46.989" v="5"/>
        <pc:sldMkLst>
          <pc:docMk/>
          <pc:sldMk cId="1365500604" sldId="337"/>
        </pc:sldMkLst>
      </pc:sldChg>
    </pc:docChg>
  </pc:docChgLst>
  <pc:docChgLst>
    <pc:chgData name="BERGAGLIO Donatella" userId="a89d56fc-4b77-48fb-afa2-84b825ffe6ef" providerId="ADAL" clId="{1EA1D398-255B-47F8-9F84-672F407FD739}"/>
    <pc:docChg chg="undo custSel modSld">
      <pc:chgData name="BERGAGLIO Donatella" userId="a89d56fc-4b77-48fb-afa2-84b825ffe6ef" providerId="ADAL" clId="{1EA1D398-255B-47F8-9F84-672F407FD739}" dt="2024-06-04T13:28:59.799" v="1270" actId="20577"/>
      <pc:docMkLst>
        <pc:docMk/>
      </pc:docMkLst>
      <pc:sldChg chg="addSp modSp mod">
        <pc:chgData name="BERGAGLIO Donatella" userId="a89d56fc-4b77-48fb-afa2-84b825ffe6ef" providerId="ADAL" clId="{1EA1D398-255B-47F8-9F84-672F407FD739}" dt="2024-06-04T13:12:15.756" v="847"/>
        <pc:sldMkLst>
          <pc:docMk/>
          <pc:sldMk cId="473812557" sldId="308"/>
        </pc:sldMkLst>
        <pc:spChg chg="add mod">
          <ac:chgData name="BERGAGLIO Donatella" userId="a89d56fc-4b77-48fb-afa2-84b825ffe6ef" providerId="ADAL" clId="{1EA1D398-255B-47F8-9F84-672F407FD739}" dt="2024-06-04T13:12:15.756" v="847"/>
          <ac:spMkLst>
            <pc:docMk/>
            <pc:sldMk cId="473812557" sldId="308"/>
            <ac:spMk id="5" creationId="{6A938B62-0CBB-0B79-E4CD-8A93F027D01C}"/>
          </ac:spMkLst>
        </pc:spChg>
        <pc:spChg chg="mod">
          <ac:chgData name="BERGAGLIO Donatella" userId="a89d56fc-4b77-48fb-afa2-84b825ffe6ef" providerId="ADAL" clId="{1EA1D398-255B-47F8-9F84-672F407FD739}" dt="2024-06-04T13:11:57.338" v="844" actId="404"/>
          <ac:spMkLst>
            <pc:docMk/>
            <pc:sldMk cId="473812557" sldId="308"/>
            <ac:spMk id="15" creationId="{6036C813-67B1-9F0A-FBA3-16C2E4E85158}"/>
          </ac:spMkLst>
        </pc:spChg>
        <pc:spChg chg="mod">
          <ac:chgData name="BERGAGLIO Donatella" userId="a89d56fc-4b77-48fb-afa2-84b825ffe6ef" providerId="ADAL" clId="{1EA1D398-255B-47F8-9F84-672F407FD739}" dt="2024-06-04T13:12:11.317" v="846" actId="207"/>
          <ac:spMkLst>
            <pc:docMk/>
            <pc:sldMk cId="473812557" sldId="308"/>
            <ac:spMk id="16" creationId="{24D0B221-E8CF-855C-28D0-B2625B010944}"/>
          </ac:spMkLst>
        </pc:spChg>
      </pc:sldChg>
      <pc:sldChg chg="addSp modSp mod delCm">
        <pc:chgData name="BERGAGLIO Donatella" userId="a89d56fc-4b77-48fb-afa2-84b825ffe6ef" providerId="ADAL" clId="{1EA1D398-255B-47F8-9F84-672F407FD739}" dt="2024-06-04T13:04:01.124" v="831"/>
        <pc:sldMkLst>
          <pc:docMk/>
          <pc:sldMk cId="1834831255" sldId="314"/>
        </pc:sldMkLst>
        <pc:spChg chg="mod">
          <ac:chgData name="BERGAGLIO Donatella" userId="a89d56fc-4b77-48fb-afa2-84b825ffe6ef" providerId="ADAL" clId="{1EA1D398-255B-47F8-9F84-672F407FD739}" dt="2024-06-04T13:03:51.612" v="829" actId="207"/>
          <ac:spMkLst>
            <pc:docMk/>
            <pc:sldMk cId="1834831255" sldId="314"/>
            <ac:spMk id="5" creationId="{D2B85F0B-C5A3-5234-043B-B83B565B6157}"/>
          </ac:spMkLst>
        </pc:spChg>
        <pc:spChg chg="mod">
          <ac:chgData name="BERGAGLIO Donatella" userId="a89d56fc-4b77-48fb-afa2-84b825ffe6ef" providerId="ADAL" clId="{1EA1D398-255B-47F8-9F84-672F407FD739}" dt="2024-06-04T13:03:55.038" v="830" actId="207"/>
          <ac:spMkLst>
            <pc:docMk/>
            <pc:sldMk cId="1834831255" sldId="314"/>
            <ac:spMk id="6" creationId="{F4627ABA-986D-DA5C-2B31-6C6ED7C99203}"/>
          </ac:spMkLst>
        </pc:spChg>
        <pc:spChg chg="add mod">
          <ac:chgData name="BERGAGLIO Donatella" userId="a89d56fc-4b77-48fb-afa2-84b825ffe6ef" providerId="ADAL" clId="{1EA1D398-255B-47F8-9F84-672F407FD739}" dt="2024-06-04T13:04:01.124" v="831"/>
          <ac:spMkLst>
            <pc:docMk/>
            <pc:sldMk cId="1834831255" sldId="314"/>
            <ac:spMk id="12" creationId="{E4EF37CA-3F14-6459-9BB1-76F5E70D55D2}"/>
          </ac:spMkLst>
        </pc:spChg>
        <pc:extLst>
          <p:ext xmlns:p="http://schemas.openxmlformats.org/presentationml/2006/main" uri="{D6D511B9-2390-475A-947B-AFAB55BFBCF1}">
            <pc226:cmChg xmlns:pc226="http://schemas.microsoft.com/office/powerpoint/2022/06/main/command" chg="del">
              <pc226:chgData name="BERGAGLIO Donatella" userId="a89d56fc-4b77-48fb-afa2-84b825ffe6ef" providerId="ADAL" clId="{1EA1D398-255B-47F8-9F84-672F407FD739}" dt="2024-06-04T08:20:57.536" v="0"/>
              <pc2:cmMkLst xmlns:pc2="http://schemas.microsoft.com/office/powerpoint/2019/9/main/command">
                <pc:docMk/>
                <pc:sldMk cId="1834831255" sldId="314"/>
                <pc2:cmMk id="{8B2EC0BD-E4CB-45A0-B3FB-D9777C917A50}"/>
              </pc2:cmMkLst>
            </pc226:cmChg>
          </p:ext>
        </pc:extLst>
      </pc:sldChg>
      <pc:sldChg chg="addSp delSp modSp mod">
        <pc:chgData name="BERGAGLIO Donatella" userId="a89d56fc-4b77-48fb-afa2-84b825ffe6ef" providerId="ADAL" clId="{1EA1D398-255B-47F8-9F84-672F407FD739}" dt="2024-06-04T13:11:38.853" v="832"/>
        <pc:sldMkLst>
          <pc:docMk/>
          <pc:sldMk cId="3710811575" sldId="333"/>
        </pc:sldMkLst>
        <pc:spChg chg="mod">
          <ac:chgData name="BERGAGLIO Donatella" userId="a89d56fc-4b77-48fb-afa2-84b825ffe6ef" providerId="ADAL" clId="{1EA1D398-255B-47F8-9F84-672F407FD739}" dt="2024-06-04T08:35:29.452" v="220" actId="404"/>
          <ac:spMkLst>
            <pc:docMk/>
            <pc:sldMk cId="3710811575" sldId="333"/>
            <ac:spMk id="3" creationId="{5D961ED6-3BD1-0F14-CFFB-1BCB083A26EA}"/>
          </ac:spMkLst>
        </pc:spChg>
        <pc:spChg chg="mod">
          <ac:chgData name="BERGAGLIO Donatella" userId="a89d56fc-4b77-48fb-afa2-84b825ffe6ef" providerId="ADAL" clId="{1EA1D398-255B-47F8-9F84-672F407FD739}" dt="2024-06-04T08:35:29.452" v="220" actId="404"/>
          <ac:spMkLst>
            <pc:docMk/>
            <pc:sldMk cId="3710811575" sldId="333"/>
            <ac:spMk id="5" creationId="{8A3EA425-B085-48C2-E912-EA5D0DE1D5B4}"/>
          </ac:spMkLst>
        </pc:spChg>
        <pc:spChg chg="mod">
          <ac:chgData name="BERGAGLIO Donatella" userId="a89d56fc-4b77-48fb-afa2-84b825ffe6ef" providerId="ADAL" clId="{1EA1D398-255B-47F8-9F84-672F407FD739}" dt="2024-06-04T08:43:31.389" v="510" actId="1036"/>
          <ac:spMkLst>
            <pc:docMk/>
            <pc:sldMk cId="3710811575" sldId="333"/>
            <ac:spMk id="7" creationId="{5A03206E-9C8E-DB3C-AECE-8E9A6BAA1198}"/>
          </ac:spMkLst>
        </pc:spChg>
        <pc:spChg chg="del mod">
          <ac:chgData name="BERGAGLIO Donatella" userId="a89d56fc-4b77-48fb-afa2-84b825ffe6ef" providerId="ADAL" clId="{1EA1D398-255B-47F8-9F84-672F407FD739}" dt="2024-06-04T08:33:49.584" v="183" actId="478"/>
          <ac:spMkLst>
            <pc:docMk/>
            <pc:sldMk cId="3710811575" sldId="333"/>
            <ac:spMk id="14" creationId="{19ADE23A-7D28-F204-351E-8AD2416143F1}"/>
          </ac:spMkLst>
        </pc:spChg>
        <pc:spChg chg="del mod">
          <ac:chgData name="BERGAGLIO Donatella" userId="a89d56fc-4b77-48fb-afa2-84b825ffe6ef" providerId="ADAL" clId="{1EA1D398-255B-47F8-9F84-672F407FD739}" dt="2024-06-04T08:33:51.808" v="185" actId="478"/>
          <ac:spMkLst>
            <pc:docMk/>
            <pc:sldMk cId="3710811575" sldId="333"/>
            <ac:spMk id="18" creationId="{8D4BA945-5E67-DC12-5A6C-9E942CC9B97A}"/>
          </ac:spMkLst>
        </pc:spChg>
        <pc:spChg chg="add del mod">
          <ac:chgData name="BERGAGLIO Donatella" userId="a89d56fc-4b77-48fb-afa2-84b825ffe6ef" providerId="ADAL" clId="{1EA1D398-255B-47F8-9F84-672F407FD739}" dt="2024-06-04T08:35:38.132" v="223" actId="478"/>
          <ac:spMkLst>
            <pc:docMk/>
            <pc:sldMk cId="3710811575" sldId="333"/>
            <ac:spMk id="19" creationId="{42DC0997-BCD0-D069-FAC5-F5FADCBBB619}"/>
          </ac:spMkLst>
        </pc:spChg>
        <pc:spChg chg="mod topLvl">
          <ac:chgData name="BERGAGLIO Donatella" userId="a89d56fc-4b77-48fb-afa2-84b825ffe6ef" providerId="ADAL" clId="{1EA1D398-255B-47F8-9F84-672F407FD739}" dt="2024-06-04T08:43:43.921" v="511" actId="20577"/>
          <ac:spMkLst>
            <pc:docMk/>
            <pc:sldMk cId="3710811575" sldId="333"/>
            <ac:spMk id="21" creationId="{1ADA7D02-020F-D76A-05FE-F997CCEE18F9}"/>
          </ac:spMkLst>
        </pc:spChg>
        <pc:spChg chg="mod">
          <ac:chgData name="BERGAGLIO Donatella" userId="a89d56fc-4b77-48fb-afa2-84b825ffe6ef" providerId="ADAL" clId="{1EA1D398-255B-47F8-9F84-672F407FD739}" dt="2024-06-04T08:37:25.285" v="256" actId="1036"/>
          <ac:spMkLst>
            <pc:docMk/>
            <pc:sldMk cId="3710811575" sldId="333"/>
            <ac:spMk id="22" creationId="{59BB788E-ED89-C83F-87AC-FD1F8A983F71}"/>
          </ac:spMkLst>
        </pc:spChg>
        <pc:spChg chg="mod">
          <ac:chgData name="BERGAGLIO Donatella" userId="a89d56fc-4b77-48fb-afa2-84b825ffe6ef" providerId="ADAL" clId="{1EA1D398-255B-47F8-9F84-672F407FD739}" dt="2024-06-04T08:35:29.452" v="220" actId="404"/>
          <ac:spMkLst>
            <pc:docMk/>
            <pc:sldMk cId="3710811575" sldId="333"/>
            <ac:spMk id="23" creationId="{54BF918C-C86F-E73D-780C-0E5723330CD4}"/>
          </ac:spMkLst>
        </pc:spChg>
        <pc:spChg chg="mod topLvl">
          <ac:chgData name="BERGAGLIO Donatella" userId="a89d56fc-4b77-48fb-afa2-84b825ffe6ef" providerId="ADAL" clId="{1EA1D398-255B-47F8-9F84-672F407FD739}" dt="2024-06-04T08:44:01.836" v="555" actId="1037"/>
          <ac:spMkLst>
            <pc:docMk/>
            <pc:sldMk cId="3710811575" sldId="333"/>
            <ac:spMk id="26" creationId="{09836967-4EBC-45C4-4A0A-FD9D80EC44EE}"/>
          </ac:spMkLst>
        </pc:spChg>
        <pc:spChg chg="mod">
          <ac:chgData name="BERGAGLIO Donatella" userId="a89d56fc-4b77-48fb-afa2-84b825ffe6ef" providerId="ADAL" clId="{1EA1D398-255B-47F8-9F84-672F407FD739}" dt="2024-06-04T08:35:29.452" v="220" actId="404"/>
          <ac:spMkLst>
            <pc:docMk/>
            <pc:sldMk cId="3710811575" sldId="333"/>
            <ac:spMk id="28" creationId="{19D17CB3-26CB-8D40-2FFA-AEB8F02CDAE5}"/>
          </ac:spMkLst>
        </pc:spChg>
        <pc:spChg chg="mod">
          <ac:chgData name="BERGAGLIO Donatella" userId="a89d56fc-4b77-48fb-afa2-84b825ffe6ef" providerId="ADAL" clId="{1EA1D398-255B-47F8-9F84-672F407FD739}" dt="2024-06-04T08:35:29.452" v="220" actId="404"/>
          <ac:spMkLst>
            <pc:docMk/>
            <pc:sldMk cId="3710811575" sldId="333"/>
            <ac:spMk id="29" creationId="{D1C0AABE-B8BA-851C-9ABF-B5DD48434DE1}"/>
          </ac:spMkLst>
        </pc:spChg>
        <pc:spChg chg="add del mod">
          <ac:chgData name="BERGAGLIO Donatella" userId="a89d56fc-4b77-48fb-afa2-84b825ffe6ef" providerId="ADAL" clId="{1EA1D398-255B-47F8-9F84-672F407FD739}" dt="2024-06-04T08:35:38.132" v="223" actId="478"/>
          <ac:spMkLst>
            <pc:docMk/>
            <pc:sldMk cId="3710811575" sldId="333"/>
            <ac:spMk id="31" creationId="{93120E66-D16D-4417-59CD-E72CE195FDE2}"/>
          </ac:spMkLst>
        </pc:spChg>
        <pc:spChg chg="mod">
          <ac:chgData name="BERGAGLIO Donatella" userId="a89d56fc-4b77-48fb-afa2-84b825ffe6ef" providerId="ADAL" clId="{1EA1D398-255B-47F8-9F84-672F407FD739}" dt="2024-06-04T08:35:29.452" v="220" actId="404"/>
          <ac:spMkLst>
            <pc:docMk/>
            <pc:sldMk cId="3710811575" sldId="333"/>
            <ac:spMk id="33" creationId="{E03C97C6-3E89-BBDD-8170-AC8E97516789}"/>
          </ac:spMkLst>
        </pc:spChg>
        <pc:spChg chg="mod">
          <ac:chgData name="BERGAGLIO Donatella" userId="a89d56fc-4b77-48fb-afa2-84b825ffe6ef" providerId="ADAL" clId="{1EA1D398-255B-47F8-9F84-672F407FD739}" dt="2024-06-04T08:35:29.452" v="220" actId="404"/>
          <ac:spMkLst>
            <pc:docMk/>
            <pc:sldMk cId="3710811575" sldId="333"/>
            <ac:spMk id="34" creationId="{703A1205-8E01-76E4-EC31-522D2B3A597C}"/>
          </ac:spMkLst>
        </pc:spChg>
        <pc:spChg chg="add del mod">
          <ac:chgData name="BERGAGLIO Donatella" userId="a89d56fc-4b77-48fb-afa2-84b825ffe6ef" providerId="ADAL" clId="{1EA1D398-255B-47F8-9F84-672F407FD739}" dt="2024-06-04T08:35:39.581" v="225" actId="478"/>
          <ac:spMkLst>
            <pc:docMk/>
            <pc:sldMk cId="3710811575" sldId="333"/>
            <ac:spMk id="35" creationId="{9BBC7BF5-4211-0789-75AC-8178FC478729}"/>
          </ac:spMkLst>
        </pc:spChg>
        <pc:spChg chg="mod">
          <ac:chgData name="BERGAGLIO Donatella" userId="a89d56fc-4b77-48fb-afa2-84b825ffe6ef" providerId="ADAL" clId="{1EA1D398-255B-47F8-9F84-672F407FD739}" dt="2024-06-04T08:34:01.136" v="192"/>
          <ac:spMkLst>
            <pc:docMk/>
            <pc:sldMk cId="3710811575" sldId="333"/>
            <ac:spMk id="37" creationId="{795AB0EE-6AD2-01D8-5795-69784E114DE7}"/>
          </ac:spMkLst>
        </pc:spChg>
        <pc:spChg chg="mod">
          <ac:chgData name="BERGAGLIO Donatella" userId="a89d56fc-4b77-48fb-afa2-84b825ffe6ef" providerId="ADAL" clId="{1EA1D398-255B-47F8-9F84-672F407FD739}" dt="2024-06-04T08:34:01.136" v="192"/>
          <ac:spMkLst>
            <pc:docMk/>
            <pc:sldMk cId="3710811575" sldId="333"/>
            <ac:spMk id="38" creationId="{C869F250-D6C6-146E-70EF-B8C0FDD24A79}"/>
          </ac:spMkLst>
        </pc:spChg>
        <pc:spChg chg="add del mod">
          <ac:chgData name="BERGAGLIO Donatella" userId="a89d56fc-4b77-48fb-afa2-84b825ffe6ef" providerId="ADAL" clId="{1EA1D398-255B-47F8-9F84-672F407FD739}" dt="2024-06-04T08:34:12.943" v="197" actId="478"/>
          <ac:spMkLst>
            <pc:docMk/>
            <pc:sldMk cId="3710811575" sldId="333"/>
            <ac:spMk id="39" creationId="{D7736918-B831-8A5E-4271-E69928A6DD3E}"/>
          </ac:spMkLst>
        </pc:spChg>
        <pc:spChg chg="mod">
          <ac:chgData name="BERGAGLIO Donatella" userId="a89d56fc-4b77-48fb-afa2-84b825ffe6ef" providerId="ADAL" clId="{1EA1D398-255B-47F8-9F84-672F407FD739}" dt="2024-06-04T08:35:29.452" v="220" actId="404"/>
          <ac:spMkLst>
            <pc:docMk/>
            <pc:sldMk cId="3710811575" sldId="333"/>
            <ac:spMk id="41" creationId="{C12B040E-D05D-2BBD-0293-CC9F7871CEBD}"/>
          </ac:spMkLst>
        </pc:spChg>
        <pc:spChg chg="mod">
          <ac:chgData name="BERGAGLIO Donatella" userId="a89d56fc-4b77-48fb-afa2-84b825ffe6ef" providerId="ADAL" clId="{1EA1D398-255B-47F8-9F84-672F407FD739}" dt="2024-06-04T08:35:29.452" v="220" actId="404"/>
          <ac:spMkLst>
            <pc:docMk/>
            <pc:sldMk cId="3710811575" sldId="333"/>
            <ac:spMk id="42" creationId="{8B846A4F-2AC8-1DE9-3D15-18A83CAA7642}"/>
          </ac:spMkLst>
        </pc:spChg>
        <pc:spChg chg="add del mod">
          <ac:chgData name="BERGAGLIO Donatella" userId="a89d56fc-4b77-48fb-afa2-84b825ffe6ef" providerId="ADAL" clId="{1EA1D398-255B-47F8-9F84-672F407FD739}" dt="2024-06-04T08:35:38.132" v="223" actId="478"/>
          <ac:spMkLst>
            <pc:docMk/>
            <pc:sldMk cId="3710811575" sldId="333"/>
            <ac:spMk id="43" creationId="{B35A6B95-7A84-C190-CD62-947A981CA4AE}"/>
          </ac:spMkLst>
        </pc:spChg>
        <pc:spChg chg="mod">
          <ac:chgData name="BERGAGLIO Donatella" userId="a89d56fc-4b77-48fb-afa2-84b825ffe6ef" providerId="ADAL" clId="{1EA1D398-255B-47F8-9F84-672F407FD739}" dt="2024-06-04T08:35:29.452" v="220" actId="404"/>
          <ac:spMkLst>
            <pc:docMk/>
            <pc:sldMk cId="3710811575" sldId="333"/>
            <ac:spMk id="45" creationId="{DB7B66F8-0F0E-93C4-8D2C-B75382C16738}"/>
          </ac:spMkLst>
        </pc:spChg>
        <pc:spChg chg="mod">
          <ac:chgData name="BERGAGLIO Donatella" userId="a89d56fc-4b77-48fb-afa2-84b825ffe6ef" providerId="ADAL" clId="{1EA1D398-255B-47F8-9F84-672F407FD739}" dt="2024-06-04T08:35:29.452" v="220" actId="404"/>
          <ac:spMkLst>
            <pc:docMk/>
            <pc:sldMk cId="3710811575" sldId="333"/>
            <ac:spMk id="46" creationId="{C0227AE2-CAC5-FAD2-3935-B2853403D9AB}"/>
          </ac:spMkLst>
        </pc:spChg>
        <pc:spChg chg="add del mod">
          <ac:chgData name="BERGAGLIO Donatella" userId="a89d56fc-4b77-48fb-afa2-84b825ffe6ef" providerId="ADAL" clId="{1EA1D398-255B-47F8-9F84-672F407FD739}" dt="2024-06-04T08:35:38.132" v="223" actId="478"/>
          <ac:spMkLst>
            <pc:docMk/>
            <pc:sldMk cId="3710811575" sldId="333"/>
            <ac:spMk id="47" creationId="{55487292-F7A4-929D-0A9C-834C44CB524E}"/>
          </ac:spMkLst>
        </pc:spChg>
        <pc:spChg chg="mod">
          <ac:chgData name="BERGAGLIO Donatella" userId="a89d56fc-4b77-48fb-afa2-84b825ffe6ef" providerId="ADAL" clId="{1EA1D398-255B-47F8-9F84-672F407FD739}" dt="2024-06-04T08:35:29.452" v="220" actId="404"/>
          <ac:spMkLst>
            <pc:docMk/>
            <pc:sldMk cId="3710811575" sldId="333"/>
            <ac:spMk id="49" creationId="{5620F4CE-3C77-63DF-D18C-3B4158946EF1}"/>
          </ac:spMkLst>
        </pc:spChg>
        <pc:spChg chg="mod">
          <ac:chgData name="BERGAGLIO Donatella" userId="a89d56fc-4b77-48fb-afa2-84b825ffe6ef" providerId="ADAL" clId="{1EA1D398-255B-47F8-9F84-672F407FD739}" dt="2024-06-04T08:35:29.452" v="220" actId="404"/>
          <ac:spMkLst>
            <pc:docMk/>
            <pc:sldMk cId="3710811575" sldId="333"/>
            <ac:spMk id="50" creationId="{D18EC097-CCC7-957A-EBCF-B9A769604B4E}"/>
          </ac:spMkLst>
        </pc:spChg>
        <pc:spChg chg="add del mod">
          <ac:chgData name="BERGAGLIO Donatella" userId="a89d56fc-4b77-48fb-afa2-84b825ffe6ef" providerId="ADAL" clId="{1EA1D398-255B-47F8-9F84-672F407FD739}" dt="2024-06-04T08:35:40.923" v="227" actId="478"/>
          <ac:spMkLst>
            <pc:docMk/>
            <pc:sldMk cId="3710811575" sldId="333"/>
            <ac:spMk id="51" creationId="{8FAD926F-9801-606D-DC5E-66D1FECD7EFA}"/>
          </ac:spMkLst>
        </pc:spChg>
        <pc:spChg chg="mod">
          <ac:chgData name="BERGAGLIO Donatella" userId="a89d56fc-4b77-48fb-afa2-84b825ffe6ef" providerId="ADAL" clId="{1EA1D398-255B-47F8-9F84-672F407FD739}" dt="2024-06-04T08:35:29.452" v="220" actId="404"/>
          <ac:spMkLst>
            <pc:docMk/>
            <pc:sldMk cId="3710811575" sldId="333"/>
            <ac:spMk id="53" creationId="{B337C63A-2E52-9D39-0F2D-D34574B1449D}"/>
          </ac:spMkLst>
        </pc:spChg>
        <pc:spChg chg="mod">
          <ac:chgData name="BERGAGLIO Donatella" userId="a89d56fc-4b77-48fb-afa2-84b825ffe6ef" providerId="ADAL" clId="{1EA1D398-255B-47F8-9F84-672F407FD739}" dt="2024-06-04T08:35:29.452" v="220" actId="404"/>
          <ac:spMkLst>
            <pc:docMk/>
            <pc:sldMk cId="3710811575" sldId="333"/>
            <ac:spMk id="54" creationId="{E19D8F69-9678-1159-883E-4198EEE25B4E}"/>
          </ac:spMkLst>
        </pc:spChg>
        <pc:spChg chg="add del mod">
          <ac:chgData name="BERGAGLIO Donatella" userId="a89d56fc-4b77-48fb-afa2-84b825ffe6ef" providerId="ADAL" clId="{1EA1D398-255B-47F8-9F84-672F407FD739}" dt="2024-06-04T08:35:38.132" v="223" actId="478"/>
          <ac:spMkLst>
            <pc:docMk/>
            <pc:sldMk cId="3710811575" sldId="333"/>
            <ac:spMk id="55" creationId="{5DFECB00-AB56-1675-0CC8-1212B88CA160}"/>
          </ac:spMkLst>
        </pc:spChg>
        <pc:spChg chg="mod">
          <ac:chgData name="BERGAGLIO Donatella" userId="a89d56fc-4b77-48fb-afa2-84b825ffe6ef" providerId="ADAL" clId="{1EA1D398-255B-47F8-9F84-672F407FD739}" dt="2024-06-04T08:35:29.452" v="220" actId="404"/>
          <ac:spMkLst>
            <pc:docMk/>
            <pc:sldMk cId="3710811575" sldId="333"/>
            <ac:spMk id="57" creationId="{FE26A5C0-A588-491D-8F5D-8CF0ABE144EA}"/>
          </ac:spMkLst>
        </pc:spChg>
        <pc:spChg chg="mod">
          <ac:chgData name="BERGAGLIO Donatella" userId="a89d56fc-4b77-48fb-afa2-84b825ffe6ef" providerId="ADAL" clId="{1EA1D398-255B-47F8-9F84-672F407FD739}" dt="2024-06-04T08:35:29.452" v="220" actId="404"/>
          <ac:spMkLst>
            <pc:docMk/>
            <pc:sldMk cId="3710811575" sldId="333"/>
            <ac:spMk id="58" creationId="{C8BBCE70-A724-5EAF-4C4C-7E39F34897D9}"/>
          </ac:spMkLst>
        </pc:spChg>
        <pc:spChg chg="add del mod">
          <ac:chgData name="BERGAGLIO Donatella" userId="a89d56fc-4b77-48fb-afa2-84b825ffe6ef" providerId="ADAL" clId="{1EA1D398-255B-47F8-9F84-672F407FD739}" dt="2024-06-04T08:35:38.132" v="223" actId="478"/>
          <ac:spMkLst>
            <pc:docMk/>
            <pc:sldMk cId="3710811575" sldId="333"/>
            <ac:spMk id="59" creationId="{0BD3623A-7147-58DD-CD45-11B75695F94D}"/>
          </ac:spMkLst>
        </pc:spChg>
        <pc:spChg chg="mod">
          <ac:chgData name="BERGAGLIO Donatella" userId="a89d56fc-4b77-48fb-afa2-84b825ffe6ef" providerId="ADAL" clId="{1EA1D398-255B-47F8-9F84-672F407FD739}" dt="2024-06-04T08:35:29.452" v="220" actId="404"/>
          <ac:spMkLst>
            <pc:docMk/>
            <pc:sldMk cId="3710811575" sldId="333"/>
            <ac:spMk id="61" creationId="{93F5DAAB-5DBB-B1F1-A763-924F03DAD531}"/>
          </ac:spMkLst>
        </pc:spChg>
        <pc:spChg chg="mod">
          <ac:chgData name="BERGAGLIO Donatella" userId="a89d56fc-4b77-48fb-afa2-84b825ffe6ef" providerId="ADAL" clId="{1EA1D398-255B-47F8-9F84-672F407FD739}" dt="2024-06-04T08:35:29.452" v="220" actId="404"/>
          <ac:spMkLst>
            <pc:docMk/>
            <pc:sldMk cId="3710811575" sldId="333"/>
            <ac:spMk id="62" creationId="{FFAEA484-7EC3-C371-33A7-CFE49EF8AF6B}"/>
          </ac:spMkLst>
        </pc:spChg>
        <pc:spChg chg="add del mod">
          <ac:chgData name="BERGAGLIO Donatella" userId="a89d56fc-4b77-48fb-afa2-84b825ffe6ef" providerId="ADAL" clId="{1EA1D398-255B-47F8-9F84-672F407FD739}" dt="2024-06-04T08:35:42.592" v="228" actId="478"/>
          <ac:spMkLst>
            <pc:docMk/>
            <pc:sldMk cId="3710811575" sldId="333"/>
            <ac:spMk id="63" creationId="{52564238-7F76-379D-04FD-72A311479E5B}"/>
          </ac:spMkLst>
        </pc:spChg>
        <pc:spChg chg="mod">
          <ac:chgData name="BERGAGLIO Donatella" userId="a89d56fc-4b77-48fb-afa2-84b825ffe6ef" providerId="ADAL" clId="{1EA1D398-255B-47F8-9F84-672F407FD739}" dt="2024-06-04T08:35:29.452" v="220" actId="404"/>
          <ac:spMkLst>
            <pc:docMk/>
            <pc:sldMk cId="3710811575" sldId="333"/>
            <ac:spMk id="65" creationId="{1CE5BD9A-2BC3-EA5F-5C50-1B9ED07F893E}"/>
          </ac:spMkLst>
        </pc:spChg>
        <pc:spChg chg="mod">
          <ac:chgData name="BERGAGLIO Donatella" userId="a89d56fc-4b77-48fb-afa2-84b825ffe6ef" providerId="ADAL" clId="{1EA1D398-255B-47F8-9F84-672F407FD739}" dt="2024-06-04T08:35:29.452" v="220" actId="404"/>
          <ac:spMkLst>
            <pc:docMk/>
            <pc:sldMk cId="3710811575" sldId="333"/>
            <ac:spMk id="66" creationId="{46809F58-14B0-9243-27CA-1D14431509AB}"/>
          </ac:spMkLst>
        </pc:spChg>
        <pc:spChg chg="add del mod">
          <ac:chgData name="BERGAGLIO Donatella" userId="a89d56fc-4b77-48fb-afa2-84b825ffe6ef" providerId="ADAL" clId="{1EA1D398-255B-47F8-9F84-672F407FD739}" dt="2024-06-04T08:35:42.592" v="228" actId="478"/>
          <ac:spMkLst>
            <pc:docMk/>
            <pc:sldMk cId="3710811575" sldId="333"/>
            <ac:spMk id="67" creationId="{50315A93-CC89-223F-C2AE-CA552F8242B0}"/>
          </ac:spMkLst>
        </pc:spChg>
        <pc:spChg chg="mod">
          <ac:chgData name="BERGAGLIO Donatella" userId="a89d56fc-4b77-48fb-afa2-84b825ffe6ef" providerId="ADAL" clId="{1EA1D398-255B-47F8-9F84-672F407FD739}" dt="2024-06-04T08:35:29.452" v="220" actId="404"/>
          <ac:spMkLst>
            <pc:docMk/>
            <pc:sldMk cId="3710811575" sldId="333"/>
            <ac:spMk id="69" creationId="{D04FA766-E111-4771-2BFC-D3A9B241D5C7}"/>
          </ac:spMkLst>
        </pc:spChg>
        <pc:spChg chg="mod">
          <ac:chgData name="BERGAGLIO Donatella" userId="a89d56fc-4b77-48fb-afa2-84b825ffe6ef" providerId="ADAL" clId="{1EA1D398-255B-47F8-9F84-672F407FD739}" dt="2024-06-04T08:35:29.452" v="220" actId="404"/>
          <ac:spMkLst>
            <pc:docMk/>
            <pc:sldMk cId="3710811575" sldId="333"/>
            <ac:spMk id="70" creationId="{9873357F-E72F-7E7A-93BA-EC604A6275BF}"/>
          </ac:spMkLst>
        </pc:spChg>
        <pc:spChg chg="add del mod">
          <ac:chgData name="BERGAGLIO Donatella" userId="a89d56fc-4b77-48fb-afa2-84b825ffe6ef" providerId="ADAL" clId="{1EA1D398-255B-47F8-9F84-672F407FD739}" dt="2024-06-04T08:35:42.592" v="228" actId="478"/>
          <ac:spMkLst>
            <pc:docMk/>
            <pc:sldMk cId="3710811575" sldId="333"/>
            <ac:spMk id="71" creationId="{DBF8B97C-6DCA-5E11-79EA-9252A748F063}"/>
          </ac:spMkLst>
        </pc:spChg>
        <pc:spChg chg="mod">
          <ac:chgData name="BERGAGLIO Donatella" userId="a89d56fc-4b77-48fb-afa2-84b825ffe6ef" providerId="ADAL" clId="{1EA1D398-255B-47F8-9F84-672F407FD739}" dt="2024-06-04T08:35:54.268" v="231"/>
          <ac:spMkLst>
            <pc:docMk/>
            <pc:sldMk cId="3710811575" sldId="333"/>
            <ac:spMk id="73" creationId="{80F56284-DA92-835A-2438-384F5A43242D}"/>
          </ac:spMkLst>
        </pc:spChg>
        <pc:spChg chg="mod">
          <ac:chgData name="BERGAGLIO Donatella" userId="a89d56fc-4b77-48fb-afa2-84b825ffe6ef" providerId="ADAL" clId="{1EA1D398-255B-47F8-9F84-672F407FD739}" dt="2024-06-04T08:37:31.509" v="262" actId="1036"/>
          <ac:spMkLst>
            <pc:docMk/>
            <pc:sldMk cId="3710811575" sldId="333"/>
            <ac:spMk id="74" creationId="{7536741B-F276-5766-1759-D56582359C27}"/>
          </ac:spMkLst>
        </pc:spChg>
        <pc:spChg chg="add mod">
          <ac:chgData name="BERGAGLIO Donatella" userId="a89d56fc-4b77-48fb-afa2-84b825ffe6ef" providerId="ADAL" clId="{1EA1D398-255B-47F8-9F84-672F407FD739}" dt="2024-06-04T08:43:31.389" v="510" actId="1036"/>
          <ac:spMkLst>
            <pc:docMk/>
            <pc:sldMk cId="3710811575" sldId="333"/>
            <ac:spMk id="75" creationId="{F89A4280-EDC7-0E8C-9BC7-9AD1BF026A6D}"/>
          </ac:spMkLst>
        </pc:spChg>
        <pc:spChg chg="mod">
          <ac:chgData name="BERGAGLIO Donatella" userId="a89d56fc-4b77-48fb-afa2-84b825ffe6ef" providerId="ADAL" clId="{1EA1D398-255B-47F8-9F84-672F407FD739}" dt="2024-06-04T08:35:56.560" v="233"/>
          <ac:spMkLst>
            <pc:docMk/>
            <pc:sldMk cId="3710811575" sldId="333"/>
            <ac:spMk id="77" creationId="{FC602EB2-4A64-E4CF-733A-DD8DFFADEAC2}"/>
          </ac:spMkLst>
        </pc:spChg>
        <pc:spChg chg="mod">
          <ac:chgData name="BERGAGLIO Donatella" userId="a89d56fc-4b77-48fb-afa2-84b825ffe6ef" providerId="ADAL" clId="{1EA1D398-255B-47F8-9F84-672F407FD739}" dt="2024-06-04T08:37:34.483" v="266" actId="1036"/>
          <ac:spMkLst>
            <pc:docMk/>
            <pc:sldMk cId="3710811575" sldId="333"/>
            <ac:spMk id="78" creationId="{5C18CAAD-E776-44F9-59B4-500776778A83}"/>
          </ac:spMkLst>
        </pc:spChg>
        <pc:spChg chg="add mod">
          <ac:chgData name="BERGAGLIO Donatella" userId="a89d56fc-4b77-48fb-afa2-84b825ffe6ef" providerId="ADAL" clId="{1EA1D398-255B-47F8-9F84-672F407FD739}" dt="2024-06-04T08:43:31.389" v="510" actId="1036"/>
          <ac:spMkLst>
            <pc:docMk/>
            <pc:sldMk cId="3710811575" sldId="333"/>
            <ac:spMk id="79" creationId="{69014AFF-7FFC-7607-F224-78568D620539}"/>
          </ac:spMkLst>
        </pc:spChg>
        <pc:spChg chg="mod">
          <ac:chgData name="BERGAGLIO Donatella" userId="a89d56fc-4b77-48fb-afa2-84b825ffe6ef" providerId="ADAL" clId="{1EA1D398-255B-47F8-9F84-672F407FD739}" dt="2024-06-04T08:35:59.280" v="235"/>
          <ac:spMkLst>
            <pc:docMk/>
            <pc:sldMk cId="3710811575" sldId="333"/>
            <ac:spMk id="81" creationId="{AC453B2C-208D-D79B-83DA-BBB460F675E7}"/>
          </ac:spMkLst>
        </pc:spChg>
        <pc:spChg chg="mod">
          <ac:chgData name="BERGAGLIO Donatella" userId="a89d56fc-4b77-48fb-afa2-84b825ffe6ef" providerId="ADAL" clId="{1EA1D398-255B-47F8-9F84-672F407FD739}" dt="2024-06-04T08:37:40.090" v="270" actId="1036"/>
          <ac:spMkLst>
            <pc:docMk/>
            <pc:sldMk cId="3710811575" sldId="333"/>
            <ac:spMk id="82" creationId="{9FC72FEF-5D81-95DD-0B8C-ACF7FB65B797}"/>
          </ac:spMkLst>
        </pc:spChg>
        <pc:spChg chg="add mod">
          <ac:chgData name="BERGAGLIO Donatella" userId="a89d56fc-4b77-48fb-afa2-84b825ffe6ef" providerId="ADAL" clId="{1EA1D398-255B-47F8-9F84-672F407FD739}" dt="2024-06-04T08:43:31.389" v="510" actId="1036"/>
          <ac:spMkLst>
            <pc:docMk/>
            <pc:sldMk cId="3710811575" sldId="333"/>
            <ac:spMk id="83" creationId="{D3D2A902-F3C7-7DB1-C4B6-BA5B9F24CF9B}"/>
          </ac:spMkLst>
        </pc:spChg>
        <pc:spChg chg="mod">
          <ac:chgData name="BERGAGLIO Donatella" userId="a89d56fc-4b77-48fb-afa2-84b825ffe6ef" providerId="ADAL" clId="{1EA1D398-255B-47F8-9F84-672F407FD739}" dt="2024-06-04T08:36:05.317" v="238"/>
          <ac:spMkLst>
            <pc:docMk/>
            <pc:sldMk cId="3710811575" sldId="333"/>
            <ac:spMk id="85" creationId="{CEAFBC73-7C6D-918B-67E5-4F4DAC64060C}"/>
          </ac:spMkLst>
        </pc:spChg>
        <pc:spChg chg="mod">
          <ac:chgData name="BERGAGLIO Donatella" userId="a89d56fc-4b77-48fb-afa2-84b825ffe6ef" providerId="ADAL" clId="{1EA1D398-255B-47F8-9F84-672F407FD739}" dt="2024-06-04T08:38:00.297" v="290" actId="1036"/>
          <ac:spMkLst>
            <pc:docMk/>
            <pc:sldMk cId="3710811575" sldId="333"/>
            <ac:spMk id="86" creationId="{5D4762C4-217E-D37D-B654-06395439292D}"/>
          </ac:spMkLst>
        </pc:spChg>
        <pc:spChg chg="add mod">
          <ac:chgData name="BERGAGLIO Donatella" userId="a89d56fc-4b77-48fb-afa2-84b825ffe6ef" providerId="ADAL" clId="{1EA1D398-255B-47F8-9F84-672F407FD739}" dt="2024-06-04T08:43:31.389" v="510" actId="1036"/>
          <ac:spMkLst>
            <pc:docMk/>
            <pc:sldMk cId="3710811575" sldId="333"/>
            <ac:spMk id="87" creationId="{ED08A59A-51C0-38BB-0F0A-04893D5BEA02}"/>
          </ac:spMkLst>
        </pc:spChg>
        <pc:spChg chg="mod">
          <ac:chgData name="BERGAGLIO Donatella" userId="a89d56fc-4b77-48fb-afa2-84b825ffe6ef" providerId="ADAL" clId="{1EA1D398-255B-47F8-9F84-672F407FD739}" dt="2024-06-04T08:36:05.317" v="238"/>
          <ac:spMkLst>
            <pc:docMk/>
            <pc:sldMk cId="3710811575" sldId="333"/>
            <ac:spMk id="89" creationId="{8279DC90-656A-0526-5D35-0DF97BD57265}"/>
          </ac:spMkLst>
        </pc:spChg>
        <pc:spChg chg="mod">
          <ac:chgData name="BERGAGLIO Donatella" userId="a89d56fc-4b77-48fb-afa2-84b825ffe6ef" providerId="ADAL" clId="{1EA1D398-255B-47F8-9F84-672F407FD739}" dt="2024-06-04T08:37:56.950" v="286" actId="1036"/>
          <ac:spMkLst>
            <pc:docMk/>
            <pc:sldMk cId="3710811575" sldId="333"/>
            <ac:spMk id="90" creationId="{A3C563A1-5325-24A2-3D26-936292DB52F0}"/>
          </ac:spMkLst>
        </pc:spChg>
        <pc:spChg chg="add mod">
          <ac:chgData name="BERGAGLIO Donatella" userId="a89d56fc-4b77-48fb-afa2-84b825ffe6ef" providerId="ADAL" clId="{1EA1D398-255B-47F8-9F84-672F407FD739}" dt="2024-06-04T08:43:31.389" v="510" actId="1036"/>
          <ac:spMkLst>
            <pc:docMk/>
            <pc:sldMk cId="3710811575" sldId="333"/>
            <ac:spMk id="91" creationId="{7EBB7A69-9703-B79D-C05E-B18364A37BD2}"/>
          </ac:spMkLst>
        </pc:spChg>
        <pc:spChg chg="mod">
          <ac:chgData name="BERGAGLIO Donatella" userId="a89d56fc-4b77-48fb-afa2-84b825ffe6ef" providerId="ADAL" clId="{1EA1D398-255B-47F8-9F84-672F407FD739}" dt="2024-06-04T08:36:05.317" v="238"/>
          <ac:spMkLst>
            <pc:docMk/>
            <pc:sldMk cId="3710811575" sldId="333"/>
            <ac:spMk id="93" creationId="{7E2B7A0C-A49A-871F-7F2F-3B7582E49EC2}"/>
          </ac:spMkLst>
        </pc:spChg>
        <pc:spChg chg="mod">
          <ac:chgData name="BERGAGLIO Donatella" userId="a89d56fc-4b77-48fb-afa2-84b825ffe6ef" providerId="ADAL" clId="{1EA1D398-255B-47F8-9F84-672F407FD739}" dt="2024-06-04T08:37:51.633" v="280" actId="1036"/>
          <ac:spMkLst>
            <pc:docMk/>
            <pc:sldMk cId="3710811575" sldId="333"/>
            <ac:spMk id="94" creationId="{CE3CA6D4-E1A5-7488-0E1F-405FE0981D78}"/>
          </ac:spMkLst>
        </pc:spChg>
        <pc:spChg chg="add mod">
          <ac:chgData name="BERGAGLIO Donatella" userId="a89d56fc-4b77-48fb-afa2-84b825ffe6ef" providerId="ADAL" clId="{1EA1D398-255B-47F8-9F84-672F407FD739}" dt="2024-06-04T08:43:31.389" v="510" actId="1036"/>
          <ac:spMkLst>
            <pc:docMk/>
            <pc:sldMk cId="3710811575" sldId="333"/>
            <ac:spMk id="95" creationId="{2947AC77-A1B2-11BB-BCCF-25D643059591}"/>
          </ac:spMkLst>
        </pc:spChg>
        <pc:spChg chg="mod">
          <ac:chgData name="BERGAGLIO Donatella" userId="a89d56fc-4b77-48fb-afa2-84b825ffe6ef" providerId="ADAL" clId="{1EA1D398-255B-47F8-9F84-672F407FD739}" dt="2024-06-04T08:36:05.317" v="238"/>
          <ac:spMkLst>
            <pc:docMk/>
            <pc:sldMk cId="3710811575" sldId="333"/>
            <ac:spMk id="97" creationId="{1A46AE43-6F28-5099-E0D0-F6B27F3CCD46}"/>
          </ac:spMkLst>
        </pc:spChg>
        <pc:spChg chg="mod">
          <ac:chgData name="BERGAGLIO Donatella" userId="a89d56fc-4b77-48fb-afa2-84b825ffe6ef" providerId="ADAL" clId="{1EA1D398-255B-47F8-9F84-672F407FD739}" dt="2024-06-04T08:37:43.687" v="274" actId="1036"/>
          <ac:spMkLst>
            <pc:docMk/>
            <pc:sldMk cId="3710811575" sldId="333"/>
            <ac:spMk id="98" creationId="{A9F8ABB4-04A5-1CBF-368D-B67F8A017243}"/>
          </ac:spMkLst>
        </pc:spChg>
        <pc:spChg chg="add mod">
          <ac:chgData name="BERGAGLIO Donatella" userId="a89d56fc-4b77-48fb-afa2-84b825ffe6ef" providerId="ADAL" clId="{1EA1D398-255B-47F8-9F84-672F407FD739}" dt="2024-06-04T08:43:31.389" v="510" actId="1036"/>
          <ac:spMkLst>
            <pc:docMk/>
            <pc:sldMk cId="3710811575" sldId="333"/>
            <ac:spMk id="99" creationId="{18D68958-B3F7-CFD1-2589-ABB7A88E0D24}"/>
          </ac:spMkLst>
        </pc:spChg>
        <pc:spChg chg="mod">
          <ac:chgData name="BERGAGLIO Donatella" userId="a89d56fc-4b77-48fb-afa2-84b825ffe6ef" providerId="ADAL" clId="{1EA1D398-255B-47F8-9F84-672F407FD739}" dt="2024-06-04T08:36:07.995" v="240"/>
          <ac:spMkLst>
            <pc:docMk/>
            <pc:sldMk cId="3710811575" sldId="333"/>
            <ac:spMk id="101" creationId="{E3133330-6F0B-3B66-867D-8E4BE618CEC1}"/>
          </ac:spMkLst>
        </pc:spChg>
        <pc:spChg chg="mod">
          <ac:chgData name="BERGAGLIO Donatella" userId="a89d56fc-4b77-48fb-afa2-84b825ffe6ef" providerId="ADAL" clId="{1EA1D398-255B-47F8-9F84-672F407FD739}" dt="2024-06-04T08:38:02.898" v="294" actId="1036"/>
          <ac:spMkLst>
            <pc:docMk/>
            <pc:sldMk cId="3710811575" sldId="333"/>
            <ac:spMk id="102" creationId="{BA50E184-589C-75F2-D61E-BA5C499DE7B8}"/>
          </ac:spMkLst>
        </pc:spChg>
        <pc:spChg chg="add mod">
          <ac:chgData name="BERGAGLIO Donatella" userId="a89d56fc-4b77-48fb-afa2-84b825ffe6ef" providerId="ADAL" clId="{1EA1D398-255B-47F8-9F84-672F407FD739}" dt="2024-06-04T08:43:31.389" v="510" actId="1036"/>
          <ac:spMkLst>
            <pc:docMk/>
            <pc:sldMk cId="3710811575" sldId="333"/>
            <ac:spMk id="103" creationId="{7C0A90A9-99FB-4BA7-9923-D485606A0506}"/>
          </ac:spMkLst>
        </pc:spChg>
        <pc:spChg chg="mod">
          <ac:chgData name="BERGAGLIO Donatella" userId="a89d56fc-4b77-48fb-afa2-84b825ffe6ef" providerId="ADAL" clId="{1EA1D398-255B-47F8-9F84-672F407FD739}" dt="2024-06-04T08:36:07.995" v="240"/>
          <ac:spMkLst>
            <pc:docMk/>
            <pc:sldMk cId="3710811575" sldId="333"/>
            <ac:spMk id="105" creationId="{DA238E3A-A7AA-C9EC-0003-8FB9C175A8B9}"/>
          </ac:spMkLst>
        </pc:spChg>
        <pc:spChg chg="mod">
          <ac:chgData name="BERGAGLIO Donatella" userId="a89d56fc-4b77-48fb-afa2-84b825ffe6ef" providerId="ADAL" clId="{1EA1D398-255B-47F8-9F84-672F407FD739}" dt="2024-06-04T08:38:06.148" v="298" actId="1036"/>
          <ac:spMkLst>
            <pc:docMk/>
            <pc:sldMk cId="3710811575" sldId="333"/>
            <ac:spMk id="106" creationId="{B4C9A506-7B42-501F-4618-1FCBBBE6C5AD}"/>
          </ac:spMkLst>
        </pc:spChg>
        <pc:spChg chg="add mod">
          <ac:chgData name="BERGAGLIO Donatella" userId="a89d56fc-4b77-48fb-afa2-84b825ffe6ef" providerId="ADAL" clId="{1EA1D398-255B-47F8-9F84-672F407FD739}" dt="2024-06-04T08:43:31.389" v="510" actId="1036"/>
          <ac:spMkLst>
            <pc:docMk/>
            <pc:sldMk cId="3710811575" sldId="333"/>
            <ac:spMk id="107" creationId="{89E9C11B-7D1F-9688-E151-949066B6DDE6}"/>
          </ac:spMkLst>
        </pc:spChg>
        <pc:spChg chg="mod">
          <ac:chgData name="BERGAGLIO Donatella" userId="a89d56fc-4b77-48fb-afa2-84b825ffe6ef" providerId="ADAL" clId="{1EA1D398-255B-47F8-9F84-672F407FD739}" dt="2024-06-04T08:36:07.995" v="240"/>
          <ac:spMkLst>
            <pc:docMk/>
            <pc:sldMk cId="3710811575" sldId="333"/>
            <ac:spMk id="109" creationId="{7FB01BAA-36FD-62DD-B0BF-57A91183692C}"/>
          </ac:spMkLst>
        </pc:spChg>
        <pc:spChg chg="mod">
          <ac:chgData name="BERGAGLIO Donatella" userId="a89d56fc-4b77-48fb-afa2-84b825ffe6ef" providerId="ADAL" clId="{1EA1D398-255B-47F8-9F84-672F407FD739}" dt="2024-06-04T08:38:09.160" v="302" actId="1036"/>
          <ac:spMkLst>
            <pc:docMk/>
            <pc:sldMk cId="3710811575" sldId="333"/>
            <ac:spMk id="110" creationId="{A8B6A226-EBD7-3484-77E5-0838CB46EFD8}"/>
          </ac:spMkLst>
        </pc:spChg>
        <pc:spChg chg="add mod">
          <ac:chgData name="BERGAGLIO Donatella" userId="a89d56fc-4b77-48fb-afa2-84b825ffe6ef" providerId="ADAL" clId="{1EA1D398-255B-47F8-9F84-672F407FD739}" dt="2024-06-04T08:43:31.389" v="510" actId="1036"/>
          <ac:spMkLst>
            <pc:docMk/>
            <pc:sldMk cId="3710811575" sldId="333"/>
            <ac:spMk id="111" creationId="{B0146887-8657-7EAE-F232-1ECCA053E4D4}"/>
          </ac:spMkLst>
        </pc:spChg>
        <pc:spChg chg="mod">
          <ac:chgData name="BERGAGLIO Donatella" userId="a89d56fc-4b77-48fb-afa2-84b825ffe6ef" providerId="ADAL" clId="{1EA1D398-255B-47F8-9F84-672F407FD739}" dt="2024-06-04T08:36:07.995" v="240"/>
          <ac:spMkLst>
            <pc:docMk/>
            <pc:sldMk cId="3710811575" sldId="333"/>
            <ac:spMk id="113" creationId="{1F157276-E354-70EA-AFF8-081D2214300C}"/>
          </ac:spMkLst>
        </pc:spChg>
        <pc:spChg chg="mod">
          <ac:chgData name="BERGAGLIO Donatella" userId="a89d56fc-4b77-48fb-afa2-84b825ffe6ef" providerId="ADAL" clId="{1EA1D398-255B-47F8-9F84-672F407FD739}" dt="2024-06-04T08:38:13.492" v="306" actId="1036"/>
          <ac:spMkLst>
            <pc:docMk/>
            <pc:sldMk cId="3710811575" sldId="333"/>
            <ac:spMk id="114" creationId="{A24266EC-F63F-2472-8A09-4BB8F2887850}"/>
          </ac:spMkLst>
        </pc:spChg>
        <pc:spChg chg="add mod">
          <ac:chgData name="BERGAGLIO Donatella" userId="a89d56fc-4b77-48fb-afa2-84b825ffe6ef" providerId="ADAL" clId="{1EA1D398-255B-47F8-9F84-672F407FD739}" dt="2024-06-04T08:43:31.389" v="510" actId="1036"/>
          <ac:spMkLst>
            <pc:docMk/>
            <pc:sldMk cId="3710811575" sldId="333"/>
            <ac:spMk id="115" creationId="{F9CC5995-651C-BB34-3050-49303CA2E999}"/>
          </ac:spMkLst>
        </pc:spChg>
        <pc:spChg chg="add mod">
          <ac:chgData name="BERGAGLIO Donatella" userId="a89d56fc-4b77-48fb-afa2-84b825ffe6ef" providerId="ADAL" clId="{1EA1D398-255B-47F8-9F84-672F407FD739}" dt="2024-06-04T13:11:38.853" v="832"/>
          <ac:spMkLst>
            <pc:docMk/>
            <pc:sldMk cId="3710811575" sldId="333"/>
            <ac:spMk id="117" creationId="{90C8995B-CC87-646B-8DDA-BE7854A86E33}"/>
          </ac:spMkLst>
        </pc:spChg>
        <pc:grpChg chg="add del mod">
          <ac:chgData name="BERGAGLIO Donatella" userId="a89d56fc-4b77-48fb-afa2-84b825ffe6ef" providerId="ADAL" clId="{1EA1D398-255B-47F8-9F84-672F407FD739}" dt="2024-06-04T08:35:38.132" v="223" actId="478"/>
          <ac:grpSpMkLst>
            <pc:docMk/>
            <pc:sldMk cId="3710811575" sldId="333"/>
            <ac:grpSpMk id="2" creationId="{105124E9-E0FF-CE63-22DD-ACF1AA250525}"/>
          </ac:grpSpMkLst>
        </pc:grpChg>
        <pc:grpChg chg="mod">
          <ac:chgData name="BERGAGLIO Donatella" userId="a89d56fc-4b77-48fb-afa2-84b825ffe6ef" providerId="ADAL" clId="{1EA1D398-255B-47F8-9F84-672F407FD739}" dt="2024-06-04T08:43:01.040" v="503" actId="1035"/>
          <ac:grpSpMkLst>
            <pc:docMk/>
            <pc:sldMk cId="3710811575" sldId="333"/>
            <ac:grpSpMk id="20" creationId="{FE7BF4C4-40CD-10FB-68BE-5AB7DDA0DE84}"/>
          </ac:grpSpMkLst>
        </pc:grpChg>
        <pc:grpChg chg="del">
          <ac:chgData name="BERGAGLIO Donatella" userId="a89d56fc-4b77-48fb-afa2-84b825ffe6ef" providerId="ADAL" clId="{1EA1D398-255B-47F8-9F84-672F407FD739}" dt="2024-06-04T08:33:48.243" v="182" actId="478"/>
          <ac:grpSpMkLst>
            <pc:docMk/>
            <pc:sldMk cId="3710811575" sldId="333"/>
            <ac:grpSpMk id="24" creationId="{82864290-816B-3AC7-CAFC-7BAA74B82825}"/>
          </ac:grpSpMkLst>
        </pc:grpChg>
        <pc:grpChg chg="del">
          <ac:chgData name="BERGAGLIO Donatella" userId="a89d56fc-4b77-48fb-afa2-84b825ffe6ef" providerId="ADAL" clId="{1EA1D398-255B-47F8-9F84-672F407FD739}" dt="2024-06-04T08:33:50.517" v="184" actId="478"/>
          <ac:grpSpMkLst>
            <pc:docMk/>
            <pc:sldMk cId="3710811575" sldId="333"/>
            <ac:grpSpMk id="25" creationId="{A82D08CA-2F9E-20F1-C812-F28858FCF82A}"/>
          </ac:grpSpMkLst>
        </pc:grpChg>
        <pc:grpChg chg="add del mod">
          <ac:chgData name="BERGAGLIO Donatella" userId="a89d56fc-4b77-48fb-afa2-84b825ffe6ef" providerId="ADAL" clId="{1EA1D398-255B-47F8-9F84-672F407FD739}" dt="2024-06-04T08:35:38.132" v="223" actId="478"/>
          <ac:grpSpMkLst>
            <pc:docMk/>
            <pc:sldMk cId="3710811575" sldId="333"/>
            <ac:grpSpMk id="27" creationId="{F855157A-25E6-017D-C6A0-2FFC4C953F32}"/>
          </ac:grpSpMkLst>
        </pc:grpChg>
        <pc:grpChg chg="del">
          <ac:chgData name="BERGAGLIO Donatella" userId="a89d56fc-4b77-48fb-afa2-84b825ffe6ef" providerId="ADAL" clId="{1EA1D398-255B-47F8-9F84-672F407FD739}" dt="2024-06-04T08:27:32.222" v="1" actId="165"/>
          <ac:grpSpMkLst>
            <pc:docMk/>
            <pc:sldMk cId="3710811575" sldId="333"/>
            <ac:grpSpMk id="30" creationId="{D3B38EF0-C4C0-390B-D4FB-872722DBAA21}"/>
          </ac:grpSpMkLst>
        </pc:grpChg>
        <pc:grpChg chg="add del mod">
          <ac:chgData name="BERGAGLIO Donatella" userId="a89d56fc-4b77-48fb-afa2-84b825ffe6ef" providerId="ADAL" clId="{1EA1D398-255B-47F8-9F84-672F407FD739}" dt="2024-06-04T08:35:38.764" v="224" actId="478"/>
          <ac:grpSpMkLst>
            <pc:docMk/>
            <pc:sldMk cId="3710811575" sldId="333"/>
            <ac:grpSpMk id="32" creationId="{992713ED-F595-F71E-BC79-F0164F41AB76}"/>
          </ac:grpSpMkLst>
        </pc:grpChg>
        <pc:grpChg chg="add del mod">
          <ac:chgData name="BERGAGLIO Donatella" userId="a89d56fc-4b77-48fb-afa2-84b825ffe6ef" providerId="ADAL" clId="{1EA1D398-255B-47F8-9F84-672F407FD739}" dt="2024-06-04T08:34:11.939" v="196" actId="478"/>
          <ac:grpSpMkLst>
            <pc:docMk/>
            <pc:sldMk cId="3710811575" sldId="333"/>
            <ac:grpSpMk id="36" creationId="{301B9E24-FB96-CBCF-D35D-2898487DE988}"/>
          </ac:grpSpMkLst>
        </pc:grpChg>
        <pc:grpChg chg="add del mod">
          <ac:chgData name="BERGAGLIO Donatella" userId="a89d56fc-4b77-48fb-afa2-84b825ffe6ef" providerId="ADAL" clId="{1EA1D398-255B-47F8-9F84-672F407FD739}" dt="2024-06-04T08:35:38.132" v="223" actId="478"/>
          <ac:grpSpMkLst>
            <pc:docMk/>
            <pc:sldMk cId="3710811575" sldId="333"/>
            <ac:grpSpMk id="40" creationId="{B2B1F6B1-F932-A1D2-66B0-8AA362DEEAEB}"/>
          </ac:grpSpMkLst>
        </pc:grpChg>
        <pc:grpChg chg="add del mod">
          <ac:chgData name="BERGAGLIO Donatella" userId="a89d56fc-4b77-48fb-afa2-84b825ffe6ef" providerId="ADAL" clId="{1EA1D398-255B-47F8-9F84-672F407FD739}" dt="2024-06-04T08:35:38.132" v="223" actId="478"/>
          <ac:grpSpMkLst>
            <pc:docMk/>
            <pc:sldMk cId="3710811575" sldId="333"/>
            <ac:grpSpMk id="44" creationId="{5EF09530-D700-CCA8-009B-49B0832D28FD}"/>
          </ac:grpSpMkLst>
        </pc:grpChg>
        <pc:grpChg chg="add del mod">
          <ac:chgData name="BERGAGLIO Donatella" userId="a89d56fc-4b77-48fb-afa2-84b825ffe6ef" providerId="ADAL" clId="{1EA1D398-255B-47F8-9F84-672F407FD739}" dt="2024-06-04T08:35:40.406" v="226" actId="478"/>
          <ac:grpSpMkLst>
            <pc:docMk/>
            <pc:sldMk cId="3710811575" sldId="333"/>
            <ac:grpSpMk id="48" creationId="{EB8E6B4A-7689-4F74-D4FE-CFAB011B6020}"/>
          </ac:grpSpMkLst>
        </pc:grpChg>
        <pc:grpChg chg="add del mod">
          <ac:chgData name="BERGAGLIO Donatella" userId="a89d56fc-4b77-48fb-afa2-84b825ffe6ef" providerId="ADAL" clId="{1EA1D398-255B-47F8-9F84-672F407FD739}" dt="2024-06-04T08:35:38.132" v="223" actId="478"/>
          <ac:grpSpMkLst>
            <pc:docMk/>
            <pc:sldMk cId="3710811575" sldId="333"/>
            <ac:grpSpMk id="52" creationId="{04582601-DCF4-E69B-D2A7-FB5BAFCB821C}"/>
          </ac:grpSpMkLst>
        </pc:grpChg>
        <pc:grpChg chg="add del mod">
          <ac:chgData name="BERGAGLIO Donatella" userId="a89d56fc-4b77-48fb-afa2-84b825ffe6ef" providerId="ADAL" clId="{1EA1D398-255B-47F8-9F84-672F407FD739}" dt="2024-06-04T08:35:38.132" v="223" actId="478"/>
          <ac:grpSpMkLst>
            <pc:docMk/>
            <pc:sldMk cId="3710811575" sldId="333"/>
            <ac:grpSpMk id="56" creationId="{9AA077E1-35F9-35AF-97D4-B8DE48F0376A}"/>
          </ac:grpSpMkLst>
        </pc:grpChg>
        <pc:grpChg chg="add del mod">
          <ac:chgData name="BERGAGLIO Donatella" userId="a89d56fc-4b77-48fb-afa2-84b825ffe6ef" providerId="ADAL" clId="{1EA1D398-255B-47F8-9F84-672F407FD739}" dt="2024-06-04T08:35:42.592" v="228" actId="478"/>
          <ac:grpSpMkLst>
            <pc:docMk/>
            <pc:sldMk cId="3710811575" sldId="333"/>
            <ac:grpSpMk id="60" creationId="{6D5ADBA1-F92F-9374-04C8-033EFE38435E}"/>
          </ac:grpSpMkLst>
        </pc:grpChg>
        <pc:grpChg chg="add del mod">
          <ac:chgData name="BERGAGLIO Donatella" userId="a89d56fc-4b77-48fb-afa2-84b825ffe6ef" providerId="ADAL" clId="{1EA1D398-255B-47F8-9F84-672F407FD739}" dt="2024-06-04T08:35:42.592" v="228" actId="478"/>
          <ac:grpSpMkLst>
            <pc:docMk/>
            <pc:sldMk cId="3710811575" sldId="333"/>
            <ac:grpSpMk id="64" creationId="{2556C458-FBB2-BB43-DA99-785F450CC107}"/>
          </ac:grpSpMkLst>
        </pc:grpChg>
        <pc:grpChg chg="add del mod">
          <ac:chgData name="BERGAGLIO Donatella" userId="a89d56fc-4b77-48fb-afa2-84b825ffe6ef" providerId="ADAL" clId="{1EA1D398-255B-47F8-9F84-672F407FD739}" dt="2024-06-04T08:35:42.592" v="228" actId="478"/>
          <ac:grpSpMkLst>
            <pc:docMk/>
            <pc:sldMk cId="3710811575" sldId="333"/>
            <ac:grpSpMk id="68" creationId="{8F58A29B-4B0B-431A-7BAF-A8480AD1507A}"/>
          </ac:grpSpMkLst>
        </pc:grpChg>
        <pc:grpChg chg="add mod">
          <ac:chgData name="BERGAGLIO Donatella" userId="a89d56fc-4b77-48fb-afa2-84b825ffe6ef" providerId="ADAL" clId="{1EA1D398-255B-47F8-9F84-672F407FD739}" dt="2024-06-04T08:43:01.040" v="503" actId="1035"/>
          <ac:grpSpMkLst>
            <pc:docMk/>
            <pc:sldMk cId="3710811575" sldId="333"/>
            <ac:grpSpMk id="72" creationId="{5BFC1F84-7CFD-E528-E565-6D2B4F40AC65}"/>
          </ac:grpSpMkLst>
        </pc:grpChg>
        <pc:grpChg chg="add mod">
          <ac:chgData name="BERGAGLIO Donatella" userId="a89d56fc-4b77-48fb-afa2-84b825ffe6ef" providerId="ADAL" clId="{1EA1D398-255B-47F8-9F84-672F407FD739}" dt="2024-06-04T08:43:01.040" v="503" actId="1035"/>
          <ac:grpSpMkLst>
            <pc:docMk/>
            <pc:sldMk cId="3710811575" sldId="333"/>
            <ac:grpSpMk id="76" creationId="{F4D596D0-33FD-3836-A755-3F301EC18E46}"/>
          </ac:grpSpMkLst>
        </pc:grpChg>
        <pc:grpChg chg="add mod">
          <ac:chgData name="BERGAGLIO Donatella" userId="a89d56fc-4b77-48fb-afa2-84b825ffe6ef" providerId="ADAL" clId="{1EA1D398-255B-47F8-9F84-672F407FD739}" dt="2024-06-04T08:43:01.040" v="503" actId="1035"/>
          <ac:grpSpMkLst>
            <pc:docMk/>
            <pc:sldMk cId="3710811575" sldId="333"/>
            <ac:grpSpMk id="80" creationId="{A918E957-1B6F-5AF3-60D4-4D38B303FD8A}"/>
          </ac:grpSpMkLst>
        </pc:grpChg>
        <pc:grpChg chg="add mod">
          <ac:chgData name="BERGAGLIO Donatella" userId="a89d56fc-4b77-48fb-afa2-84b825ffe6ef" providerId="ADAL" clId="{1EA1D398-255B-47F8-9F84-672F407FD739}" dt="2024-06-04T08:43:01.040" v="503" actId="1035"/>
          <ac:grpSpMkLst>
            <pc:docMk/>
            <pc:sldMk cId="3710811575" sldId="333"/>
            <ac:grpSpMk id="84" creationId="{F192EDD1-577F-D4C1-ADBB-4F58A66157CB}"/>
          </ac:grpSpMkLst>
        </pc:grpChg>
        <pc:grpChg chg="add mod">
          <ac:chgData name="BERGAGLIO Donatella" userId="a89d56fc-4b77-48fb-afa2-84b825ffe6ef" providerId="ADAL" clId="{1EA1D398-255B-47F8-9F84-672F407FD739}" dt="2024-06-04T08:43:01.040" v="503" actId="1035"/>
          <ac:grpSpMkLst>
            <pc:docMk/>
            <pc:sldMk cId="3710811575" sldId="333"/>
            <ac:grpSpMk id="88" creationId="{A2E36337-D343-7764-576B-C57D78D96B00}"/>
          </ac:grpSpMkLst>
        </pc:grpChg>
        <pc:grpChg chg="add mod">
          <ac:chgData name="BERGAGLIO Donatella" userId="a89d56fc-4b77-48fb-afa2-84b825ffe6ef" providerId="ADAL" clId="{1EA1D398-255B-47F8-9F84-672F407FD739}" dt="2024-06-04T08:43:01.040" v="503" actId="1035"/>
          <ac:grpSpMkLst>
            <pc:docMk/>
            <pc:sldMk cId="3710811575" sldId="333"/>
            <ac:grpSpMk id="92" creationId="{4EC309F7-8939-A033-4E77-9C6ED6C79275}"/>
          </ac:grpSpMkLst>
        </pc:grpChg>
        <pc:grpChg chg="add mod">
          <ac:chgData name="BERGAGLIO Donatella" userId="a89d56fc-4b77-48fb-afa2-84b825ffe6ef" providerId="ADAL" clId="{1EA1D398-255B-47F8-9F84-672F407FD739}" dt="2024-06-04T08:43:01.040" v="503" actId="1035"/>
          <ac:grpSpMkLst>
            <pc:docMk/>
            <pc:sldMk cId="3710811575" sldId="333"/>
            <ac:grpSpMk id="96" creationId="{E7328205-FDD2-2618-E468-2B9E86AE2EE1}"/>
          </ac:grpSpMkLst>
        </pc:grpChg>
        <pc:grpChg chg="add mod">
          <ac:chgData name="BERGAGLIO Donatella" userId="a89d56fc-4b77-48fb-afa2-84b825ffe6ef" providerId="ADAL" clId="{1EA1D398-255B-47F8-9F84-672F407FD739}" dt="2024-06-04T08:43:01.040" v="503" actId="1035"/>
          <ac:grpSpMkLst>
            <pc:docMk/>
            <pc:sldMk cId="3710811575" sldId="333"/>
            <ac:grpSpMk id="100" creationId="{BE94298F-AEB7-23B2-AD8E-D03AAC6F2DFA}"/>
          </ac:grpSpMkLst>
        </pc:grpChg>
        <pc:grpChg chg="add mod">
          <ac:chgData name="BERGAGLIO Donatella" userId="a89d56fc-4b77-48fb-afa2-84b825ffe6ef" providerId="ADAL" clId="{1EA1D398-255B-47F8-9F84-672F407FD739}" dt="2024-06-04T08:43:01.040" v="503" actId="1035"/>
          <ac:grpSpMkLst>
            <pc:docMk/>
            <pc:sldMk cId="3710811575" sldId="333"/>
            <ac:grpSpMk id="104" creationId="{70D94261-18C0-61A2-282C-52E81F57B8F7}"/>
          </ac:grpSpMkLst>
        </pc:grpChg>
        <pc:grpChg chg="add mod">
          <ac:chgData name="BERGAGLIO Donatella" userId="a89d56fc-4b77-48fb-afa2-84b825ffe6ef" providerId="ADAL" clId="{1EA1D398-255B-47F8-9F84-672F407FD739}" dt="2024-06-04T08:43:01.040" v="503" actId="1035"/>
          <ac:grpSpMkLst>
            <pc:docMk/>
            <pc:sldMk cId="3710811575" sldId="333"/>
            <ac:grpSpMk id="108" creationId="{BEEDF999-0CE1-C63D-9023-D8239E97AD06}"/>
          </ac:grpSpMkLst>
        </pc:grpChg>
        <pc:grpChg chg="add mod">
          <ac:chgData name="BERGAGLIO Donatella" userId="a89d56fc-4b77-48fb-afa2-84b825ffe6ef" providerId="ADAL" clId="{1EA1D398-255B-47F8-9F84-672F407FD739}" dt="2024-06-04T08:43:01.040" v="503" actId="1035"/>
          <ac:grpSpMkLst>
            <pc:docMk/>
            <pc:sldMk cId="3710811575" sldId="333"/>
            <ac:grpSpMk id="112" creationId="{7F5BA587-4059-D599-F7DD-8E0C1EE9AD70}"/>
          </ac:grpSpMkLst>
        </pc:grpChg>
        <pc:grpChg chg="add mod">
          <ac:chgData name="BERGAGLIO Donatella" userId="a89d56fc-4b77-48fb-afa2-84b825ffe6ef" providerId="ADAL" clId="{1EA1D398-255B-47F8-9F84-672F407FD739}" dt="2024-06-04T08:42:57.141" v="494" actId="1076"/>
          <ac:grpSpMkLst>
            <pc:docMk/>
            <pc:sldMk cId="3710811575" sldId="333"/>
            <ac:grpSpMk id="116" creationId="{056450B5-3C7E-3A64-6C20-92A3EC0B9A54}"/>
          </ac:grpSpMkLst>
        </pc:grpChg>
      </pc:sldChg>
      <pc:sldChg chg="addSp delSp modSp mod">
        <pc:chgData name="BERGAGLIO Donatella" userId="a89d56fc-4b77-48fb-afa2-84b825ffe6ef" providerId="ADAL" clId="{1EA1D398-255B-47F8-9F84-672F407FD739}" dt="2024-06-04T13:28:59.799" v="1270" actId="20577"/>
        <pc:sldMkLst>
          <pc:docMk/>
          <pc:sldMk cId="2286254378" sldId="335"/>
        </pc:sldMkLst>
        <pc:spChg chg="add mod topLvl">
          <ac:chgData name="BERGAGLIO Donatella" userId="a89d56fc-4b77-48fb-afa2-84b825ffe6ef" providerId="ADAL" clId="{1EA1D398-255B-47F8-9F84-672F407FD739}" dt="2024-06-04T13:25:38.418" v="1239" actId="164"/>
          <ac:spMkLst>
            <pc:docMk/>
            <pc:sldMk cId="2286254378" sldId="335"/>
            <ac:spMk id="5" creationId="{5F384A4C-ED17-FDCB-452B-FFEC9B1FF589}"/>
          </ac:spMkLst>
        </pc:spChg>
        <pc:spChg chg="add del mod">
          <ac:chgData name="BERGAGLIO Donatella" userId="a89d56fc-4b77-48fb-afa2-84b825ffe6ef" providerId="ADAL" clId="{1EA1D398-255B-47F8-9F84-672F407FD739}" dt="2024-06-04T09:08:24.016" v="721" actId="478"/>
          <ac:spMkLst>
            <pc:docMk/>
            <pc:sldMk cId="2286254378" sldId="335"/>
            <ac:spMk id="6" creationId="{9C60EB82-CBA8-1D39-B10A-96F077E503D1}"/>
          </ac:spMkLst>
        </pc:spChg>
        <pc:spChg chg="add del mod">
          <ac:chgData name="BERGAGLIO Donatella" userId="a89d56fc-4b77-48fb-afa2-84b825ffe6ef" providerId="ADAL" clId="{1EA1D398-255B-47F8-9F84-672F407FD739}" dt="2024-06-04T09:08:24.016" v="721" actId="478"/>
          <ac:spMkLst>
            <pc:docMk/>
            <pc:sldMk cId="2286254378" sldId="335"/>
            <ac:spMk id="7" creationId="{7D4983C3-0B4D-80A5-DAA4-D5CC4E259C1E}"/>
          </ac:spMkLst>
        </pc:spChg>
        <pc:spChg chg="add del mod">
          <ac:chgData name="BERGAGLIO Donatella" userId="a89d56fc-4b77-48fb-afa2-84b825ffe6ef" providerId="ADAL" clId="{1EA1D398-255B-47F8-9F84-672F407FD739}" dt="2024-06-04T09:08:24.016" v="721" actId="478"/>
          <ac:spMkLst>
            <pc:docMk/>
            <pc:sldMk cId="2286254378" sldId="335"/>
            <ac:spMk id="8" creationId="{056CECEC-F751-4BA5-C276-4DFAE89E02B3}"/>
          </ac:spMkLst>
        </pc:spChg>
        <pc:spChg chg="add del mod">
          <ac:chgData name="BERGAGLIO Donatella" userId="a89d56fc-4b77-48fb-afa2-84b825ffe6ef" providerId="ADAL" clId="{1EA1D398-255B-47F8-9F84-672F407FD739}" dt="2024-06-04T09:09:26.557" v="733" actId="478"/>
          <ac:spMkLst>
            <pc:docMk/>
            <pc:sldMk cId="2286254378" sldId="335"/>
            <ac:spMk id="12" creationId="{85D0622A-FA77-CC0B-D645-D958787D937E}"/>
          </ac:spMkLst>
        </pc:spChg>
        <pc:spChg chg="add del mod">
          <ac:chgData name="BERGAGLIO Donatella" userId="a89d56fc-4b77-48fb-afa2-84b825ffe6ef" providerId="ADAL" clId="{1EA1D398-255B-47F8-9F84-672F407FD739}" dt="2024-06-04T09:09:26.557" v="733" actId="478"/>
          <ac:spMkLst>
            <pc:docMk/>
            <pc:sldMk cId="2286254378" sldId="335"/>
            <ac:spMk id="13" creationId="{4BFCE7A9-C738-8A0A-9C7C-475F072BA3A9}"/>
          </ac:spMkLst>
        </pc:spChg>
        <pc:spChg chg="add del mod">
          <ac:chgData name="BERGAGLIO Donatella" userId="a89d56fc-4b77-48fb-afa2-84b825ffe6ef" providerId="ADAL" clId="{1EA1D398-255B-47F8-9F84-672F407FD739}" dt="2024-06-04T09:09:26.557" v="733" actId="478"/>
          <ac:spMkLst>
            <pc:docMk/>
            <pc:sldMk cId="2286254378" sldId="335"/>
            <ac:spMk id="14" creationId="{59E253B1-E71D-8F39-B3DA-0AC5FEF61443}"/>
          </ac:spMkLst>
        </pc:spChg>
        <pc:spChg chg="add del mod">
          <ac:chgData name="BERGAGLIO Donatella" userId="a89d56fc-4b77-48fb-afa2-84b825ffe6ef" providerId="ADAL" clId="{1EA1D398-255B-47F8-9F84-672F407FD739}" dt="2024-06-04T09:09:26.557" v="733" actId="478"/>
          <ac:spMkLst>
            <pc:docMk/>
            <pc:sldMk cId="2286254378" sldId="335"/>
            <ac:spMk id="15" creationId="{8CFCD284-7E90-C0E3-FC84-20B60C9197EC}"/>
          </ac:spMkLst>
        </pc:spChg>
        <pc:spChg chg="add del mod">
          <ac:chgData name="BERGAGLIO Donatella" userId="a89d56fc-4b77-48fb-afa2-84b825ffe6ef" providerId="ADAL" clId="{1EA1D398-255B-47F8-9F84-672F407FD739}" dt="2024-06-04T09:09:26.557" v="733" actId="478"/>
          <ac:spMkLst>
            <pc:docMk/>
            <pc:sldMk cId="2286254378" sldId="335"/>
            <ac:spMk id="16" creationId="{D03F4AEF-5B4F-6D0B-A727-1C4F1AFF3463}"/>
          </ac:spMkLst>
        </pc:spChg>
        <pc:spChg chg="add del mod">
          <ac:chgData name="BERGAGLIO Donatella" userId="a89d56fc-4b77-48fb-afa2-84b825ffe6ef" providerId="ADAL" clId="{1EA1D398-255B-47F8-9F84-672F407FD739}" dt="2024-06-04T09:09:26.557" v="733" actId="478"/>
          <ac:spMkLst>
            <pc:docMk/>
            <pc:sldMk cId="2286254378" sldId="335"/>
            <ac:spMk id="17" creationId="{94F0017A-B971-5075-8617-03AB36EF393B}"/>
          </ac:spMkLst>
        </pc:spChg>
        <pc:spChg chg="add mod">
          <ac:chgData name="BERGAGLIO Donatella" userId="a89d56fc-4b77-48fb-afa2-84b825ffe6ef" providerId="ADAL" clId="{1EA1D398-255B-47F8-9F84-672F407FD739}" dt="2024-06-04T09:11:18.723" v="795" actId="164"/>
          <ac:spMkLst>
            <pc:docMk/>
            <pc:sldMk cId="2286254378" sldId="335"/>
            <ac:spMk id="18" creationId="{2500C04E-AB06-F155-50B7-5D32A2690B7B}"/>
          </ac:spMkLst>
        </pc:spChg>
        <pc:spChg chg="add mod">
          <ac:chgData name="BERGAGLIO Donatella" userId="a89d56fc-4b77-48fb-afa2-84b825ffe6ef" providerId="ADAL" clId="{1EA1D398-255B-47F8-9F84-672F407FD739}" dt="2024-06-04T09:11:18.723" v="795" actId="164"/>
          <ac:spMkLst>
            <pc:docMk/>
            <pc:sldMk cId="2286254378" sldId="335"/>
            <ac:spMk id="19" creationId="{CE97ABC3-ABE4-FE5C-F5AA-FEB1430B5FFD}"/>
          </ac:spMkLst>
        </pc:spChg>
        <pc:spChg chg="add del mod">
          <ac:chgData name="BERGAGLIO Donatella" userId="a89d56fc-4b77-48fb-afa2-84b825ffe6ef" providerId="ADAL" clId="{1EA1D398-255B-47F8-9F84-672F407FD739}" dt="2024-06-04T13:13:13.820" v="851" actId="478"/>
          <ac:spMkLst>
            <pc:docMk/>
            <pc:sldMk cId="2286254378" sldId="335"/>
            <ac:spMk id="20" creationId="{4D1C7667-9F20-BCDA-3ECD-55B795FFE445}"/>
          </ac:spMkLst>
        </pc:spChg>
        <pc:spChg chg="add mod">
          <ac:chgData name="BERGAGLIO Donatella" userId="a89d56fc-4b77-48fb-afa2-84b825ffe6ef" providerId="ADAL" clId="{1EA1D398-255B-47F8-9F84-672F407FD739}" dt="2024-06-04T09:11:22.351" v="796" actId="164"/>
          <ac:spMkLst>
            <pc:docMk/>
            <pc:sldMk cId="2286254378" sldId="335"/>
            <ac:spMk id="21" creationId="{1B83EFF2-E270-EEE7-C481-299FEF93EE82}"/>
          </ac:spMkLst>
        </pc:spChg>
        <pc:spChg chg="add mod">
          <ac:chgData name="BERGAGLIO Donatella" userId="a89d56fc-4b77-48fb-afa2-84b825ffe6ef" providerId="ADAL" clId="{1EA1D398-255B-47F8-9F84-672F407FD739}" dt="2024-06-04T09:11:22.351" v="796" actId="164"/>
          <ac:spMkLst>
            <pc:docMk/>
            <pc:sldMk cId="2286254378" sldId="335"/>
            <ac:spMk id="23" creationId="{0CDD2F67-BDD9-08FA-A7D2-EBD1B81E2BA7}"/>
          </ac:spMkLst>
        </pc:spChg>
        <pc:spChg chg="mod">
          <ac:chgData name="BERGAGLIO Donatella" userId="a89d56fc-4b77-48fb-afa2-84b825ffe6ef" providerId="ADAL" clId="{1EA1D398-255B-47F8-9F84-672F407FD739}" dt="2024-06-04T13:23:27.736" v="1232" actId="1076"/>
          <ac:spMkLst>
            <pc:docMk/>
            <pc:sldMk cId="2286254378" sldId="335"/>
            <ac:spMk id="24" creationId="{16C8AA7E-7D2C-9A26-C680-4C60E9C2B9ED}"/>
          </ac:spMkLst>
        </pc:spChg>
        <pc:spChg chg="mod">
          <ac:chgData name="BERGAGLIO Donatella" userId="a89d56fc-4b77-48fb-afa2-84b825ffe6ef" providerId="ADAL" clId="{1EA1D398-255B-47F8-9F84-672F407FD739}" dt="2024-06-04T13:25:33.368" v="1238" actId="165"/>
          <ac:spMkLst>
            <pc:docMk/>
            <pc:sldMk cId="2286254378" sldId="335"/>
            <ac:spMk id="25" creationId="{75EC9105-B2E3-3782-964E-6DD9386C719C}"/>
          </ac:spMkLst>
        </pc:spChg>
        <pc:spChg chg="mod">
          <ac:chgData name="BERGAGLIO Donatella" userId="a89d56fc-4b77-48fb-afa2-84b825ffe6ef" providerId="ADAL" clId="{1EA1D398-255B-47F8-9F84-672F407FD739}" dt="2024-06-04T13:25:33.368" v="1238" actId="165"/>
          <ac:spMkLst>
            <pc:docMk/>
            <pc:sldMk cId="2286254378" sldId="335"/>
            <ac:spMk id="26" creationId="{3D590129-CEF8-9AC4-C5FD-C345B5CAE0D4}"/>
          </ac:spMkLst>
        </pc:spChg>
        <pc:spChg chg="add del mod">
          <ac:chgData name="BERGAGLIO Donatella" userId="a89d56fc-4b77-48fb-afa2-84b825ffe6ef" providerId="ADAL" clId="{1EA1D398-255B-47F8-9F84-672F407FD739}" dt="2024-06-04T13:13:14.643" v="853" actId="478"/>
          <ac:spMkLst>
            <pc:docMk/>
            <pc:sldMk cId="2286254378" sldId="335"/>
            <ac:spMk id="27" creationId="{8EED14AA-14B8-D234-8CC1-97596FBBECA2}"/>
          </ac:spMkLst>
        </pc:spChg>
        <pc:spChg chg="add mod">
          <ac:chgData name="BERGAGLIO Donatella" userId="a89d56fc-4b77-48fb-afa2-84b825ffe6ef" providerId="ADAL" clId="{1EA1D398-255B-47F8-9F84-672F407FD739}" dt="2024-06-04T09:11:28.951" v="797" actId="164"/>
          <ac:spMkLst>
            <pc:docMk/>
            <pc:sldMk cId="2286254378" sldId="335"/>
            <ac:spMk id="28" creationId="{0CC5C1F6-591F-8F3B-8631-99D9629BC068}"/>
          </ac:spMkLst>
        </pc:spChg>
        <pc:spChg chg="add mod">
          <ac:chgData name="BERGAGLIO Donatella" userId="a89d56fc-4b77-48fb-afa2-84b825ffe6ef" providerId="ADAL" clId="{1EA1D398-255B-47F8-9F84-672F407FD739}" dt="2024-06-04T09:11:28.951" v="797" actId="164"/>
          <ac:spMkLst>
            <pc:docMk/>
            <pc:sldMk cId="2286254378" sldId="335"/>
            <ac:spMk id="29" creationId="{B0DD2E04-8204-491E-AA6E-C747F068BD8A}"/>
          </ac:spMkLst>
        </pc:spChg>
        <pc:spChg chg="add del mod">
          <ac:chgData name="BERGAGLIO Donatella" userId="a89d56fc-4b77-48fb-afa2-84b825ffe6ef" providerId="ADAL" clId="{1EA1D398-255B-47F8-9F84-672F407FD739}" dt="2024-06-04T13:13:15.223" v="854" actId="478"/>
          <ac:spMkLst>
            <pc:docMk/>
            <pc:sldMk cId="2286254378" sldId="335"/>
            <ac:spMk id="30" creationId="{1F6150F5-5535-5A00-0304-1C9A566D7C01}"/>
          </ac:spMkLst>
        </pc:spChg>
        <pc:spChg chg="mod">
          <ac:chgData name="BERGAGLIO Donatella" userId="a89d56fc-4b77-48fb-afa2-84b825ffe6ef" providerId="ADAL" clId="{1EA1D398-255B-47F8-9F84-672F407FD739}" dt="2024-06-04T13:25:33.368" v="1238" actId="165"/>
          <ac:spMkLst>
            <pc:docMk/>
            <pc:sldMk cId="2286254378" sldId="335"/>
            <ac:spMk id="36" creationId="{541063C9-746B-384D-4D1B-209C0B8872D1}"/>
          </ac:spMkLst>
        </pc:spChg>
        <pc:spChg chg="mod">
          <ac:chgData name="BERGAGLIO Donatella" userId="a89d56fc-4b77-48fb-afa2-84b825ffe6ef" providerId="ADAL" clId="{1EA1D398-255B-47F8-9F84-672F407FD739}" dt="2024-06-04T13:25:33.368" v="1238" actId="165"/>
          <ac:spMkLst>
            <pc:docMk/>
            <pc:sldMk cId="2286254378" sldId="335"/>
            <ac:spMk id="37" creationId="{A5FF3E00-A651-9DFE-F882-219A3CF4AA3F}"/>
          </ac:spMkLst>
        </pc:spChg>
        <pc:spChg chg="add mod topLvl">
          <ac:chgData name="BERGAGLIO Donatella" userId="a89d56fc-4b77-48fb-afa2-84b825ffe6ef" providerId="ADAL" clId="{1EA1D398-255B-47F8-9F84-672F407FD739}" dt="2024-06-04T13:25:43.158" v="1240" actId="164"/>
          <ac:spMkLst>
            <pc:docMk/>
            <pc:sldMk cId="2286254378" sldId="335"/>
            <ac:spMk id="38" creationId="{7B497440-0A47-4679-0201-CF18B6A805D0}"/>
          </ac:spMkLst>
        </pc:spChg>
        <pc:spChg chg="mod">
          <ac:chgData name="BERGAGLIO Donatella" userId="a89d56fc-4b77-48fb-afa2-84b825ffe6ef" providerId="ADAL" clId="{1EA1D398-255B-47F8-9F84-672F407FD739}" dt="2024-06-04T09:11:51.343" v="799"/>
          <ac:spMkLst>
            <pc:docMk/>
            <pc:sldMk cId="2286254378" sldId="335"/>
            <ac:spMk id="40" creationId="{6550F5C0-145D-F06F-2F45-C3A13EBDD248}"/>
          </ac:spMkLst>
        </pc:spChg>
        <pc:spChg chg="mod">
          <ac:chgData name="BERGAGLIO Donatella" userId="a89d56fc-4b77-48fb-afa2-84b825ffe6ef" providerId="ADAL" clId="{1EA1D398-255B-47F8-9F84-672F407FD739}" dt="2024-06-04T09:11:51.343" v="799"/>
          <ac:spMkLst>
            <pc:docMk/>
            <pc:sldMk cId="2286254378" sldId="335"/>
            <ac:spMk id="41" creationId="{5A40EED8-6764-2F23-590D-ECFCC7727E59}"/>
          </ac:spMkLst>
        </pc:spChg>
        <pc:spChg chg="add del mod">
          <ac:chgData name="BERGAGLIO Donatella" userId="a89d56fc-4b77-48fb-afa2-84b825ffe6ef" providerId="ADAL" clId="{1EA1D398-255B-47F8-9F84-672F407FD739}" dt="2024-06-04T13:13:11.853" v="849" actId="478"/>
          <ac:spMkLst>
            <pc:docMk/>
            <pc:sldMk cId="2286254378" sldId="335"/>
            <ac:spMk id="42" creationId="{114F70CE-FADF-C8F8-7238-A5B68AC68FCC}"/>
          </ac:spMkLst>
        </pc:spChg>
        <pc:spChg chg="mod">
          <ac:chgData name="BERGAGLIO Donatella" userId="a89d56fc-4b77-48fb-afa2-84b825ffe6ef" providerId="ADAL" clId="{1EA1D398-255B-47F8-9F84-672F407FD739}" dt="2024-06-04T09:11:51.343" v="799"/>
          <ac:spMkLst>
            <pc:docMk/>
            <pc:sldMk cId="2286254378" sldId="335"/>
            <ac:spMk id="44" creationId="{75654FD7-0F05-83AF-9F0B-C5DE826250FB}"/>
          </ac:spMkLst>
        </pc:spChg>
        <pc:spChg chg="mod">
          <ac:chgData name="BERGAGLIO Donatella" userId="a89d56fc-4b77-48fb-afa2-84b825ffe6ef" providerId="ADAL" clId="{1EA1D398-255B-47F8-9F84-672F407FD739}" dt="2024-06-04T09:11:51.343" v="799"/>
          <ac:spMkLst>
            <pc:docMk/>
            <pc:sldMk cId="2286254378" sldId="335"/>
            <ac:spMk id="45" creationId="{4B517804-ECF7-6B6D-A565-A5479CBA721E}"/>
          </ac:spMkLst>
        </pc:spChg>
        <pc:spChg chg="add del mod">
          <ac:chgData name="BERGAGLIO Donatella" userId="a89d56fc-4b77-48fb-afa2-84b825ffe6ef" providerId="ADAL" clId="{1EA1D398-255B-47F8-9F84-672F407FD739}" dt="2024-06-04T13:13:18.665" v="857" actId="478"/>
          <ac:spMkLst>
            <pc:docMk/>
            <pc:sldMk cId="2286254378" sldId="335"/>
            <ac:spMk id="46" creationId="{E7CCF11F-E319-9BE8-0195-4E8D3B1BB50C}"/>
          </ac:spMkLst>
        </pc:spChg>
        <pc:spChg chg="mod">
          <ac:chgData name="BERGAGLIO Donatella" userId="a89d56fc-4b77-48fb-afa2-84b825ffe6ef" providerId="ADAL" clId="{1EA1D398-255B-47F8-9F84-672F407FD739}" dt="2024-06-04T09:11:51.343" v="799"/>
          <ac:spMkLst>
            <pc:docMk/>
            <pc:sldMk cId="2286254378" sldId="335"/>
            <ac:spMk id="48" creationId="{F35187FF-4DD3-9050-B986-C5A99783B227}"/>
          </ac:spMkLst>
        </pc:spChg>
        <pc:spChg chg="mod">
          <ac:chgData name="BERGAGLIO Donatella" userId="a89d56fc-4b77-48fb-afa2-84b825ffe6ef" providerId="ADAL" clId="{1EA1D398-255B-47F8-9F84-672F407FD739}" dt="2024-06-04T09:11:51.343" v="799"/>
          <ac:spMkLst>
            <pc:docMk/>
            <pc:sldMk cId="2286254378" sldId="335"/>
            <ac:spMk id="49" creationId="{F0398678-FAFA-5F05-4FB3-CAE73D0AA30D}"/>
          </ac:spMkLst>
        </pc:spChg>
        <pc:spChg chg="add del mod">
          <ac:chgData name="BERGAGLIO Donatella" userId="a89d56fc-4b77-48fb-afa2-84b825ffe6ef" providerId="ADAL" clId="{1EA1D398-255B-47F8-9F84-672F407FD739}" dt="2024-06-04T13:13:23.778" v="860" actId="478"/>
          <ac:spMkLst>
            <pc:docMk/>
            <pc:sldMk cId="2286254378" sldId="335"/>
            <ac:spMk id="50" creationId="{70B4D2F1-FD25-E1DF-FC0A-EAD96C8FE138}"/>
          </ac:spMkLst>
        </pc:spChg>
        <pc:spChg chg="mod">
          <ac:chgData name="BERGAGLIO Donatella" userId="a89d56fc-4b77-48fb-afa2-84b825ffe6ef" providerId="ADAL" clId="{1EA1D398-255B-47F8-9F84-672F407FD739}" dt="2024-06-04T13:25:33.368" v="1238" actId="165"/>
          <ac:spMkLst>
            <pc:docMk/>
            <pc:sldMk cId="2286254378" sldId="335"/>
            <ac:spMk id="52" creationId="{776A0F32-959E-DE07-8BD9-1D8CF7FCB550}"/>
          </ac:spMkLst>
        </pc:spChg>
        <pc:spChg chg="mod">
          <ac:chgData name="BERGAGLIO Donatella" userId="a89d56fc-4b77-48fb-afa2-84b825ffe6ef" providerId="ADAL" clId="{1EA1D398-255B-47F8-9F84-672F407FD739}" dt="2024-06-04T13:25:33.368" v="1238" actId="165"/>
          <ac:spMkLst>
            <pc:docMk/>
            <pc:sldMk cId="2286254378" sldId="335"/>
            <ac:spMk id="53" creationId="{4147B485-DB8B-346F-41BB-0157C8246654}"/>
          </ac:spMkLst>
        </pc:spChg>
        <pc:spChg chg="add mod topLvl">
          <ac:chgData name="BERGAGLIO Donatella" userId="a89d56fc-4b77-48fb-afa2-84b825ffe6ef" providerId="ADAL" clId="{1EA1D398-255B-47F8-9F84-672F407FD739}" dt="2024-06-04T13:26:09.934" v="1248" actId="164"/>
          <ac:spMkLst>
            <pc:docMk/>
            <pc:sldMk cId="2286254378" sldId="335"/>
            <ac:spMk id="54" creationId="{0B365EBD-A945-1C54-8E54-2540457130E7}"/>
          </ac:spMkLst>
        </pc:spChg>
        <pc:spChg chg="mod">
          <ac:chgData name="BERGAGLIO Donatella" userId="a89d56fc-4b77-48fb-afa2-84b825ffe6ef" providerId="ADAL" clId="{1EA1D398-255B-47F8-9F84-672F407FD739}" dt="2024-06-04T13:25:33.368" v="1238" actId="165"/>
          <ac:spMkLst>
            <pc:docMk/>
            <pc:sldMk cId="2286254378" sldId="335"/>
            <ac:spMk id="56" creationId="{CACFE0FA-8BD8-3F57-1A90-D34548CA5973}"/>
          </ac:spMkLst>
        </pc:spChg>
        <pc:spChg chg="mod">
          <ac:chgData name="BERGAGLIO Donatella" userId="a89d56fc-4b77-48fb-afa2-84b825ffe6ef" providerId="ADAL" clId="{1EA1D398-255B-47F8-9F84-672F407FD739}" dt="2024-06-04T13:25:33.368" v="1238" actId="165"/>
          <ac:spMkLst>
            <pc:docMk/>
            <pc:sldMk cId="2286254378" sldId="335"/>
            <ac:spMk id="57" creationId="{1FC5E9EB-3AE5-7E1B-DBC0-6FDC608D6571}"/>
          </ac:spMkLst>
        </pc:spChg>
        <pc:spChg chg="add mod topLvl">
          <ac:chgData name="BERGAGLIO Donatella" userId="a89d56fc-4b77-48fb-afa2-84b825ffe6ef" providerId="ADAL" clId="{1EA1D398-255B-47F8-9F84-672F407FD739}" dt="2024-06-04T13:25:46.615" v="1241" actId="164"/>
          <ac:spMkLst>
            <pc:docMk/>
            <pc:sldMk cId="2286254378" sldId="335"/>
            <ac:spMk id="58" creationId="{7F4010DF-55C8-4166-9CE7-737A648543A4}"/>
          </ac:spMkLst>
        </pc:spChg>
        <pc:spChg chg="mod">
          <ac:chgData name="BERGAGLIO Donatella" userId="a89d56fc-4b77-48fb-afa2-84b825ffe6ef" providerId="ADAL" clId="{1EA1D398-255B-47F8-9F84-672F407FD739}" dt="2024-06-04T13:25:33.368" v="1238" actId="165"/>
          <ac:spMkLst>
            <pc:docMk/>
            <pc:sldMk cId="2286254378" sldId="335"/>
            <ac:spMk id="60" creationId="{8F11E823-7A1C-42E1-7838-421EAD110863}"/>
          </ac:spMkLst>
        </pc:spChg>
        <pc:spChg chg="mod">
          <ac:chgData name="BERGAGLIO Donatella" userId="a89d56fc-4b77-48fb-afa2-84b825ffe6ef" providerId="ADAL" clId="{1EA1D398-255B-47F8-9F84-672F407FD739}" dt="2024-06-04T13:25:33.368" v="1238" actId="165"/>
          <ac:spMkLst>
            <pc:docMk/>
            <pc:sldMk cId="2286254378" sldId="335"/>
            <ac:spMk id="61" creationId="{1D84257A-B33C-CF05-5565-F84E6863524C}"/>
          </ac:spMkLst>
        </pc:spChg>
        <pc:spChg chg="add mod topLvl">
          <ac:chgData name="BERGAGLIO Donatella" userId="a89d56fc-4b77-48fb-afa2-84b825ffe6ef" providerId="ADAL" clId="{1EA1D398-255B-47F8-9F84-672F407FD739}" dt="2024-06-04T13:26:05.479" v="1247" actId="164"/>
          <ac:spMkLst>
            <pc:docMk/>
            <pc:sldMk cId="2286254378" sldId="335"/>
            <ac:spMk id="62" creationId="{CFD6B869-7101-DAF8-7C1F-BD5697586F02}"/>
          </ac:spMkLst>
        </pc:spChg>
        <pc:spChg chg="mod">
          <ac:chgData name="BERGAGLIO Donatella" userId="a89d56fc-4b77-48fb-afa2-84b825ffe6ef" providerId="ADAL" clId="{1EA1D398-255B-47F8-9F84-672F407FD739}" dt="2024-06-04T13:25:33.368" v="1238" actId="165"/>
          <ac:spMkLst>
            <pc:docMk/>
            <pc:sldMk cId="2286254378" sldId="335"/>
            <ac:spMk id="64" creationId="{3067CCDC-E89A-DCEA-1A48-9E28AC7A4CEA}"/>
          </ac:spMkLst>
        </pc:spChg>
        <pc:spChg chg="mod">
          <ac:chgData name="BERGAGLIO Donatella" userId="a89d56fc-4b77-48fb-afa2-84b825ffe6ef" providerId="ADAL" clId="{1EA1D398-255B-47F8-9F84-672F407FD739}" dt="2024-06-04T13:25:33.368" v="1238" actId="165"/>
          <ac:spMkLst>
            <pc:docMk/>
            <pc:sldMk cId="2286254378" sldId="335"/>
            <ac:spMk id="65" creationId="{15DEB191-81D9-F2D3-9FA9-52EC0E6A3E0D}"/>
          </ac:spMkLst>
        </pc:spChg>
        <pc:spChg chg="add mod topLvl">
          <ac:chgData name="BERGAGLIO Donatella" userId="a89d56fc-4b77-48fb-afa2-84b825ffe6ef" providerId="ADAL" clId="{1EA1D398-255B-47F8-9F84-672F407FD739}" dt="2024-06-04T13:25:50.044" v="1242" actId="164"/>
          <ac:spMkLst>
            <pc:docMk/>
            <pc:sldMk cId="2286254378" sldId="335"/>
            <ac:spMk id="66" creationId="{91EF6D1F-73A6-5E04-47E8-3602E3112910}"/>
          </ac:spMkLst>
        </pc:spChg>
        <pc:spChg chg="mod">
          <ac:chgData name="BERGAGLIO Donatella" userId="a89d56fc-4b77-48fb-afa2-84b825ffe6ef" providerId="ADAL" clId="{1EA1D398-255B-47F8-9F84-672F407FD739}" dt="2024-06-04T13:25:33.368" v="1238" actId="165"/>
          <ac:spMkLst>
            <pc:docMk/>
            <pc:sldMk cId="2286254378" sldId="335"/>
            <ac:spMk id="68" creationId="{ED6897AC-BC25-780A-EED7-975E073D7129}"/>
          </ac:spMkLst>
        </pc:spChg>
        <pc:spChg chg="mod">
          <ac:chgData name="BERGAGLIO Donatella" userId="a89d56fc-4b77-48fb-afa2-84b825ffe6ef" providerId="ADAL" clId="{1EA1D398-255B-47F8-9F84-672F407FD739}" dt="2024-06-04T13:25:33.368" v="1238" actId="165"/>
          <ac:spMkLst>
            <pc:docMk/>
            <pc:sldMk cId="2286254378" sldId="335"/>
            <ac:spMk id="69" creationId="{9738485B-AB35-C4EA-AADA-81317D8827C9}"/>
          </ac:spMkLst>
        </pc:spChg>
        <pc:spChg chg="add mod topLvl">
          <ac:chgData name="BERGAGLIO Donatella" userId="a89d56fc-4b77-48fb-afa2-84b825ffe6ef" providerId="ADAL" clId="{1EA1D398-255B-47F8-9F84-672F407FD739}" dt="2024-06-04T13:25:58.993" v="1244" actId="164"/>
          <ac:spMkLst>
            <pc:docMk/>
            <pc:sldMk cId="2286254378" sldId="335"/>
            <ac:spMk id="70" creationId="{F67BA1C4-34C7-A76B-9AFD-4B9322965A10}"/>
          </ac:spMkLst>
        </pc:spChg>
        <pc:spChg chg="mod">
          <ac:chgData name="BERGAGLIO Donatella" userId="a89d56fc-4b77-48fb-afa2-84b825ffe6ef" providerId="ADAL" clId="{1EA1D398-255B-47F8-9F84-672F407FD739}" dt="2024-06-04T13:25:33.368" v="1238" actId="165"/>
          <ac:spMkLst>
            <pc:docMk/>
            <pc:sldMk cId="2286254378" sldId="335"/>
            <ac:spMk id="72" creationId="{E30420C8-EAB5-51E5-56D9-E36E4D8ADD0C}"/>
          </ac:spMkLst>
        </pc:spChg>
        <pc:spChg chg="mod">
          <ac:chgData name="BERGAGLIO Donatella" userId="a89d56fc-4b77-48fb-afa2-84b825ffe6ef" providerId="ADAL" clId="{1EA1D398-255B-47F8-9F84-672F407FD739}" dt="2024-06-04T13:25:33.368" v="1238" actId="165"/>
          <ac:spMkLst>
            <pc:docMk/>
            <pc:sldMk cId="2286254378" sldId="335"/>
            <ac:spMk id="73" creationId="{781D052E-E22A-826D-05F4-FCF2A87762F9}"/>
          </ac:spMkLst>
        </pc:spChg>
        <pc:spChg chg="add mod topLvl">
          <ac:chgData name="BERGAGLIO Donatella" userId="a89d56fc-4b77-48fb-afa2-84b825ffe6ef" providerId="ADAL" clId="{1EA1D398-255B-47F8-9F84-672F407FD739}" dt="2024-06-04T13:25:54.833" v="1243" actId="164"/>
          <ac:spMkLst>
            <pc:docMk/>
            <pc:sldMk cId="2286254378" sldId="335"/>
            <ac:spMk id="74" creationId="{A289FA3C-3114-4457-98E5-D4506434B541}"/>
          </ac:spMkLst>
        </pc:spChg>
        <pc:spChg chg="add mod">
          <ac:chgData name="BERGAGLIO Donatella" userId="a89d56fc-4b77-48fb-afa2-84b825ffe6ef" providerId="ADAL" clId="{1EA1D398-255B-47F8-9F84-672F407FD739}" dt="2024-06-04T13:23:32.775" v="1236" actId="1038"/>
          <ac:spMkLst>
            <pc:docMk/>
            <pc:sldMk cId="2286254378" sldId="335"/>
            <ac:spMk id="76" creationId="{8B854BDF-523C-8A4C-E81F-3973C00F7DD3}"/>
          </ac:spMkLst>
        </pc:spChg>
        <pc:spChg chg="add del mod">
          <ac:chgData name="BERGAGLIO Donatella" userId="a89d56fc-4b77-48fb-afa2-84b825ffe6ef" providerId="ADAL" clId="{1EA1D398-255B-47F8-9F84-672F407FD739}" dt="2024-06-04T13:25:27.346" v="1237" actId="478"/>
          <ac:spMkLst>
            <pc:docMk/>
            <pc:sldMk cId="2286254378" sldId="335"/>
            <ac:spMk id="77" creationId="{37DE3964-2BF0-F844-489E-C3D7A30A0786}"/>
          </ac:spMkLst>
        </pc:spChg>
        <pc:spChg chg="add mod">
          <ac:chgData name="BERGAGLIO Donatella" userId="a89d56fc-4b77-48fb-afa2-84b825ffe6ef" providerId="ADAL" clId="{1EA1D398-255B-47F8-9F84-672F407FD739}" dt="2024-06-04T13:28:59.799" v="1270" actId="20577"/>
          <ac:spMkLst>
            <pc:docMk/>
            <pc:sldMk cId="2286254378" sldId="335"/>
            <ac:spMk id="87" creationId="{B58CAE76-8635-5648-8990-C5C5B6D69B85}"/>
          </ac:spMkLst>
        </pc:spChg>
        <pc:grpChg chg="add mod topLvl">
          <ac:chgData name="BERGAGLIO Donatella" userId="a89d56fc-4b77-48fb-afa2-84b825ffe6ef" providerId="ADAL" clId="{1EA1D398-255B-47F8-9F84-672F407FD739}" dt="2024-06-04T13:25:38.418" v="1239" actId="164"/>
          <ac:grpSpMkLst>
            <pc:docMk/>
            <pc:sldMk cId="2286254378" sldId="335"/>
            <ac:grpSpMk id="31" creationId="{EA09365D-1AEC-1B4E-302C-155895160166}"/>
          </ac:grpSpMkLst>
        </pc:grpChg>
        <pc:grpChg chg="add del mod">
          <ac:chgData name="BERGAGLIO Donatella" userId="a89d56fc-4b77-48fb-afa2-84b825ffe6ef" providerId="ADAL" clId="{1EA1D398-255B-47F8-9F84-672F407FD739}" dt="2024-06-04T13:13:11.414" v="848" actId="478"/>
          <ac:grpSpMkLst>
            <pc:docMk/>
            <pc:sldMk cId="2286254378" sldId="335"/>
            <ac:grpSpMk id="32" creationId="{9A71476E-89D4-81CE-A937-943815D51FE6}"/>
          </ac:grpSpMkLst>
        </pc:grpChg>
        <pc:grpChg chg="add del mod">
          <ac:chgData name="BERGAGLIO Donatella" userId="a89d56fc-4b77-48fb-afa2-84b825ffe6ef" providerId="ADAL" clId="{1EA1D398-255B-47F8-9F84-672F407FD739}" dt="2024-06-04T13:13:14.143" v="852" actId="478"/>
          <ac:grpSpMkLst>
            <pc:docMk/>
            <pc:sldMk cId="2286254378" sldId="335"/>
            <ac:grpSpMk id="33" creationId="{80A6C44F-0AC5-ACF9-2935-3AE07B8F19D5}"/>
          </ac:grpSpMkLst>
        </pc:grpChg>
        <pc:grpChg chg="add del mod">
          <ac:chgData name="BERGAGLIO Donatella" userId="a89d56fc-4b77-48fb-afa2-84b825ffe6ef" providerId="ADAL" clId="{1EA1D398-255B-47F8-9F84-672F407FD739}" dt="2024-06-04T13:13:17.280" v="856" actId="478"/>
          <ac:grpSpMkLst>
            <pc:docMk/>
            <pc:sldMk cId="2286254378" sldId="335"/>
            <ac:grpSpMk id="34" creationId="{05307B9A-AF60-A084-C3C4-00AF6E6B6F25}"/>
          </ac:grpSpMkLst>
        </pc:grpChg>
        <pc:grpChg chg="add mod topLvl">
          <ac:chgData name="BERGAGLIO Donatella" userId="a89d56fc-4b77-48fb-afa2-84b825ffe6ef" providerId="ADAL" clId="{1EA1D398-255B-47F8-9F84-672F407FD739}" dt="2024-06-04T13:25:43.158" v="1240" actId="164"/>
          <ac:grpSpMkLst>
            <pc:docMk/>
            <pc:sldMk cId="2286254378" sldId="335"/>
            <ac:grpSpMk id="35" creationId="{1D78EA2A-1F92-8792-0BA6-6B752FB09CC5}"/>
          </ac:grpSpMkLst>
        </pc:grpChg>
        <pc:grpChg chg="add del mod">
          <ac:chgData name="BERGAGLIO Donatella" userId="a89d56fc-4b77-48fb-afa2-84b825ffe6ef" providerId="ADAL" clId="{1EA1D398-255B-47F8-9F84-672F407FD739}" dt="2024-06-04T13:13:12.632" v="850" actId="478"/>
          <ac:grpSpMkLst>
            <pc:docMk/>
            <pc:sldMk cId="2286254378" sldId="335"/>
            <ac:grpSpMk id="39" creationId="{8F4964C9-639B-A58C-8BFD-383BBF1B518C}"/>
          </ac:grpSpMkLst>
        </pc:grpChg>
        <pc:grpChg chg="add del mod">
          <ac:chgData name="BERGAGLIO Donatella" userId="a89d56fc-4b77-48fb-afa2-84b825ffe6ef" providerId="ADAL" clId="{1EA1D398-255B-47F8-9F84-672F407FD739}" dt="2024-06-04T13:13:16.611" v="855" actId="478"/>
          <ac:grpSpMkLst>
            <pc:docMk/>
            <pc:sldMk cId="2286254378" sldId="335"/>
            <ac:grpSpMk id="43" creationId="{3349D382-5F2E-ED25-BB2C-FB9BF0E06083}"/>
          </ac:grpSpMkLst>
        </pc:grpChg>
        <pc:grpChg chg="add del mod">
          <ac:chgData name="BERGAGLIO Donatella" userId="a89d56fc-4b77-48fb-afa2-84b825ffe6ef" providerId="ADAL" clId="{1EA1D398-255B-47F8-9F84-672F407FD739}" dt="2024-06-04T13:13:19.081" v="858" actId="478"/>
          <ac:grpSpMkLst>
            <pc:docMk/>
            <pc:sldMk cId="2286254378" sldId="335"/>
            <ac:grpSpMk id="47" creationId="{C2B0D248-6BD9-FBE4-72DF-0C501A58860D}"/>
          </ac:grpSpMkLst>
        </pc:grpChg>
        <pc:grpChg chg="add mod topLvl">
          <ac:chgData name="BERGAGLIO Donatella" userId="a89d56fc-4b77-48fb-afa2-84b825ffe6ef" providerId="ADAL" clId="{1EA1D398-255B-47F8-9F84-672F407FD739}" dt="2024-06-04T13:26:09.934" v="1248" actId="164"/>
          <ac:grpSpMkLst>
            <pc:docMk/>
            <pc:sldMk cId="2286254378" sldId="335"/>
            <ac:grpSpMk id="51" creationId="{C76E6BFA-FEEB-0E32-5DBB-18137D66368E}"/>
          </ac:grpSpMkLst>
        </pc:grpChg>
        <pc:grpChg chg="add mod topLvl">
          <ac:chgData name="BERGAGLIO Donatella" userId="a89d56fc-4b77-48fb-afa2-84b825ffe6ef" providerId="ADAL" clId="{1EA1D398-255B-47F8-9F84-672F407FD739}" dt="2024-06-04T13:25:46.615" v="1241" actId="164"/>
          <ac:grpSpMkLst>
            <pc:docMk/>
            <pc:sldMk cId="2286254378" sldId="335"/>
            <ac:grpSpMk id="55" creationId="{C1CE1162-72F1-2533-CE4F-C1F2B66801E8}"/>
          </ac:grpSpMkLst>
        </pc:grpChg>
        <pc:grpChg chg="add mod topLvl">
          <ac:chgData name="BERGAGLIO Donatella" userId="a89d56fc-4b77-48fb-afa2-84b825ffe6ef" providerId="ADAL" clId="{1EA1D398-255B-47F8-9F84-672F407FD739}" dt="2024-06-04T13:26:05.479" v="1247" actId="164"/>
          <ac:grpSpMkLst>
            <pc:docMk/>
            <pc:sldMk cId="2286254378" sldId="335"/>
            <ac:grpSpMk id="59" creationId="{EDBA8072-AED6-48F4-08B1-BEEB7D4D7787}"/>
          </ac:grpSpMkLst>
        </pc:grpChg>
        <pc:grpChg chg="add mod topLvl">
          <ac:chgData name="BERGAGLIO Donatella" userId="a89d56fc-4b77-48fb-afa2-84b825ffe6ef" providerId="ADAL" clId="{1EA1D398-255B-47F8-9F84-672F407FD739}" dt="2024-06-04T13:25:50.044" v="1242" actId="164"/>
          <ac:grpSpMkLst>
            <pc:docMk/>
            <pc:sldMk cId="2286254378" sldId="335"/>
            <ac:grpSpMk id="63" creationId="{FEF67969-DA9E-148A-7A32-96BE262B9E11}"/>
          </ac:grpSpMkLst>
        </pc:grpChg>
        <pc:grpChg chg="add mod topLvl">
          <ac:chgData name="BERGAGLIO Donatella" userId="a89d56fc-4b77-48fb-afa2-84b825ffe6ef" providerId="ADAL" clId="{1EA1D398-255B-47F8-9F84-672F407FD739}" dt="2024-06-04T13:25:58.993" v="1244" actId="164"/>
          <ac:grpSpMkLst>
            <pc:docMk/>
            <pc:sldMk cId="2286254378" sldId="335"/>
            <ac:grpSpMk id="67" creationId="{DF69DC38-D58A-9518-8CCB-D772622CA165}"/>
          </ac:grpSpMkLst>
        </pc:grpChg>
        <pc:grpChg chg="add mod topLvl">
          <ac:chgData name="BERGAGLIO Donatella" userId="a89d56fc-4b77-48fb-afa2-84b825ffe6ef" providerId="ADAL" clId="{1EA1D398-255B-47F8-9F84-672F407FD739}" dt="2024-06-04T13:25:54.833" v="1243" actId="164"/>
          <ac:grpSpMkLst>
            <pc:docMk/>
            <pc:sldMk cId="2286254378" sldId="335"/>
            <ac:grpSpMk id="71" creationId="{255B5137-E891-569C-CD60-02A9B690964B}"/>
          </ac:grpSpMkLst>
        </pc:grpChg>
        <pc:grpChg chg="add del mod">
          <ac:chgData name="BERGAGLIO Donatella" userId="a89d56fc-4b77-48fb-afa2-84b825ffe6ef" providerId="ADAL" clId="{1EA1D398-255B-47F8-9F84-672F407FD739}" dt="2024-06-04T13:14:40.919" v="970" actId="165"/>
          <ac:grpSpMkLst>
            <pc:docMk/>
            <pc:sldMk cId="2286254378" sldId="335"/>
            <ac:grpSpMk id="75" creationId="{84DA4F6C-E11A-D52D-5D3F-BA0042F6481F}"/>
          </ac:grpSpMkLst>
        </pc:grpChg>
        <pc:grpChg chg="add del mod">
          <ac:chgData name="BERGAGLIO Donatella" userId="a89d56fc-4b77-48fb-afa2-84b825ffe6ef" providerId="ADAL" clId="{1EA1D398-255B-47F8-9F84-672F407FD739}" dt="2024-06-04T13:25:33.368" v="1238" actId="165"/>
          <ac:grpSpMkLst>
            <pc:docMk/>
            <pc:sldMk cId="2286254378" sldId="335"/>
            <ac:grpSpMk id="78" creationId="{DB8184A3-5609-6907-EA0C-DC35FDEB877A}"/>
          </ac:grpSpMkLst>
        </pc:grpChg>
        <pc:grpChg chg="add mod">
          <ac:chgData name="BERGAGLIO Donatella" userId="a89d56fc-4b77-48fb-afa2-84b825ffe6ef" providerId="ADAL" clId="{1EA1D398-255B-47F8-9F84-672F407FD739}" dt="2024-06-04T13:25:38.418" v="1239" actId="164"/>
          <ac:grpSpMkLst>
            <pc:docMk/>
            <pc:sldMk cId="2286254378" sldId="335"/>
            <ac:grpSpMk id="79" creationId="{C4CFC778-1A4E-7397-1A31-2A75A013A2D9}"/>
          </ac:grpSpMkLst>
        </pc:grpChg>
        <pc:grpChg chg="add mod">
          <ac:chgData name="BERGAGLIO Donatella" userId="a89d56fc-4b77-48fb-afa2-84b825ffe6ef" providerId="ADAL" clId="{1EA1D398-255B-47F8-9F84-672F407FD739}" dt="2024-06-04T13:25:43.158" v="1240" actId="164"/>
          <ac:grpSpMkLst>
            <pc:docMk/>
            <pc:sldMk cId="2286254378" sldId="335"/>
            <ac:grpSpMk id="80" creationId="{208C7094-3140-E1C1-A009-487AE85FEA68}"/>
          </ac:grpSpMkLst>
        </pc:grpChg>
        <pc:grpChg chg="add mod">
          <ac:chgData name="BERGAGLIO Donatella" userId="a89d56fc-4b77-48fb-afa2-84b825ffe6ef" providerId="ADAL" clId="{1EA1D398-255B-47F8-9F84-672F407FD739}" dt="2024-06-04T13:25:46.615" v="1241" actId="164"/>
          <ac:grpSpMkLst>
            <pc:docMk/>
            <pc:sldMk cId="2286254378" sldId="335"/>
            <ac:grpSpMk id="81" creationId="{C209D6A8-A259-5DFB-5701-777CE2C10855}"/>
          </ac:grpSpMkLst>
        </pc:grpChg>
        <pc:grpChg chg="add mod">
          <ac:chgData name="BERGAGLIO Donatella" userId="a89d56fc-4b77-48fb-afa2-84b825ffe6ef" providerId="ADAL" clId="{1EA1D398-255B-47F8-9F84-672F407FD739}" dt="2024-06-04T13:25:50.044" v="1242" actId="164"/>
          <ac:grpSpMkLst>
            <pc:docMk/>
            <pc:sldMk cId="2286254378" sldId="335"/>
            <ac:grpSpMk id="82" creationId="{66AB1577-4E16-9B1C-409E-FB73C7214029}"/>
          </ac:grpSpMkLst>
        </pc:grpChg>
        <pc:grpChg chg="add mod">
          <ac:chgData name="BERGAGLIO Donatella" userId="a89d56fc-4b77-48fb-afa2-84b825ffe6ef" providerId="ADAL" clId="{1EA1D398-255B-47F8-9F84-672F407FD739}" dt="2024-06-04T13:25:54.833" v="1243" actId="164"/>
          <ac:grpSpMkLst>
            <pc:docMk/>
            <pc:sldMk cId="2286254378" sldId="335"/>
            <ac:grpSpMk id="83" creationId="{2ADA15FF-FBE3-C242-4CAF-9E9ED376C563}"/>
          </ac:grpSpMkLst>
        </pc:grpChg>
        <pc:grpChg chg="add mod">
          <ac:chgData name="BERGAGLIO Donatella" userId="a89d56fc-4b77-48fb-afa2-84b825ffe6ef" providerId="ADAL" clId="{1EA1D398-255B-47F8-9F84-672F407FD739}" dt="2024-06-04T13:26:01.186" v="1246" actId="1076"/>
          <ac:grpSpMkLst>
            <pc:docMk/>
            <pc:sldMk cId="2286254378" sldId="335"/>
            <ac:grpSpMk id="84" creationId="{8348D745-61FC-5256-3C1D-0AA0F6139DEB}"/>
          </ac:grpSpMkLst>
        </pc:grpChg>
        <pc:grpChg chg="add mod">
          <ac:chgData name="BERGAGLIO Donatella" userId="a89d56fc-4b77-48fb-afa2-84b825ffe6ef" providerId="ADAL" clId="{1EA1D398-255B-47F8-9F84-672F407FD739}" dt="2024-06-04T13:26:05.479" v="1247" actId="164"/>
          <ac:grpSpMkLst>
            <pc:docMk/>
            <pc:sldMk cId="2286254378" sldId="335"/>
            <ac:grpSpMk id="85" creationId="{3BB890EF-EF0D-14DE-6C36-94D122FDE20F}"/>
          </ac:grpSpMkLst>
        </pc:grpChg>
        <pc:grpChg chg="add mod">
          <ac:chgData name="BERGAGLIO Donatella" userId="a89d56fc-4b77-48fb-afa2-84b825ffe6ef" providerId="ADAL" clId="{1EA1D398-255B-47F8-9F84-672F407FD739}" dt="2024-06-04T13:26:09.934" v="1248" actId="164"/>
          <ac:grpSpMkLst>
            <pc:docMk/>
            <pc:sldMk cId="2286254378" sldId="335"/>
            <ac:grpSpMk id="86" creationId="{E2B5A0D3-0158-D732-7C60-27EC7EE3465A}"/>
          </ac:grpSpMkLst>
        </pc:grpChg>
      </pc:sldChg>
    </pc:docChg>
  </pc:docChgLst>
  <pc:docChgLst>
    <pc:chgData name="BERGAGLIO Donatella" userId="a89d56fc-4b77-48fb-afa2-84b825ffe6ef" providerId="ADAL" clId="{BDC666B9-272E-46FA-B08F-84BF0916DEEC}"/>
    <pc:docChg chg="undo custSel modSld">
      <pc:chgData name="BERGAGLIO Donatella" userId="a89d56fc-4b77-48fb-afa2-84b825ffe6ef" providerId="ADAL" clId="{BDC666B9-272E-46FA-B08F-84BF0916DEEC}" dt="2025-04-16T15:08:32.873" v="716" actId="1037"/>
      <pc:docMkLst>
        <pc:docMk/>
      </pc:docMkLst>
      <pc:sldChg chg="modSp mod">
        <pc:chgData name="BERGAGLIO Donatella" userId="a89d56fc-4b77-48fb-afa2-84b825ffe6ef" providerId="ADAL" clId="{BDC666B9-272E-46FA-B08F-84BF0916DEEC}" dt="2025-04-01T13:15:02.881" v="3" actId="20577"/>
        <pc:sldMkLst>
          <pc:docMk/>
          <pc:sldMk cId="2833336900" sldId="298"/>
        </pc:sldMkLst>
        <pc:spChg chg="mod">
          <ac:chgData name="BERGAGLIO Donatella" userId="a89d56fc-4b77-48fb-afa2-84b825ffe6ef" providerId="ADAL" clId="{BDC666B9-272E-46FA-B08F-84BF0916DEEC}" dt="2025-04-01T13:15:02.881" v="3" actId="20577"/>
          <ac:spMkLst>
            <pc:docMk/>
            <pc:sldMk cId="2833336900" sldId="298"/>
            <ac:spMk id="4" creationId="{6DEFF250-8ED5-CB94-82A8-5246E6896870}"/>
          </ac:spMkLst>
        </pc:spChg>
      </pc:sldChg>
      <pc:sldChg chg="modSp mod">
        <pc:chgData name="BERGAGLIO Donatella" userId="a89d56fc-4b77-48fb-afa2-84b825ffe6ef" providerId="ADAL" clId="{BDC666B9-272E-46FA-B08F-84BF0916DEEC}" dt="2025-04-07T08:52:31.351" v="628" actId="1076"/>
        <pc:sldMkLst>
          <pc:docMk/>
          <pc:sldMk cId="2028163369" sldId="307"/>
        </pc:sldMkLst>
        <pc:spChg chg="mod">
          <ac:chgData name="BERGAGLIO Donatella" userId="a89d56fc-4b77-48fb-afa2-84b825ffe6ef" providerId="ADAL" clId="{BDC666B9-272E-46FA-B08F-84BF0916DEEC}" dt="2025-04-01T13:33:53.563" v="94" actId="20577"/>
          <ac:spMkLst>
            <pc:docMk/>
            <pc:sldMk cId="2028163369" sldId="307"/>
            <ac:spMk id="6" creationId="{6DA8C1DD-115B-027D-D687-5357E57DF37F}"/>
          </ac:spMkLst>
        </pc:spChg>
        <pc:spChg chg="mod">
          <ac:chgData name="BERGAGLIO Donatella" userId="a89d56fc-4b77-48fb-afa2-84b825ffe6ef" providerId="ADAL" clId="{BDC666B9-272E-46FA-B08F-84BF0916DEEC}" dt="2025-04-07T08:52:24.844" v="625" actId="14100"/>
          <ac:spMkLst>
            <pc:docMk/>
            <pc:sldMk cId="2028163369" sldId="307"/>
            <ac:spMk id="16" creationId="{2350229F-326E-B1B6-F37E-AAA9CCC69FD7}"/>
          </ac:spMkLst>
        </pc:spChg>
        <pc:spChg chg="mod">
          <ac:chgData name="BERGAGLIO Donatella" userId="a89d56fc-4b77-48fb-afa2-84b825ffe6ef" providerId="ADAL" clId="{BDC666B9-272E-46FA-B08F-84BF0916DEEC}" dt="2025-04-07T08:52:24.844" v="625" actId="14100"/>
          <ac:spMkLst>
            <pc:docMk/>
            <pc:sldMk cId="2028163369" sldId="307"/>
            <ac:spMk id="30" creationId="{AB50D7CD-3CF2-00DD-9E2E-31DB5A6FC018}"/>
          </ac:spMkLst>
        </pc:spChg>
        <pc:cxnChg chg="mod">
          <ac:chgData name="BERGAGLIO Donatella" userId="a89d56fc-4b77-48fb-afa2-84b825ffe6ef" providerId="ADAL" clId="{BDC666B9-272E-46FA-B08F-84BF0916DEEC}" dt="2025-04-07T08:52:31.351" v="628" actId="1076"/>
          <ac:cxnSpMkLst>
            <pc:docMk/>
            <pc:sldMk cId="2028163369" sldId="307"/>
            <ac:cxnSpMk id="22" creationId="{AE07A877-6CAD-5590-0B0F-6B270297B419}"/>
          </ac:cxnSpMkLst>
        </pc:cxnChg>
      </pc:sldChg>
      <pc:sldChg chg="modSp mod">
        <pc:chgData name="BERGAGLIO Donatella" userId="a89d56fc-4b77-48fb-afa2-84b825ffe6ef" providerId="ADAL" clId="{BDC666B9-272E-46FA-B08F-84BF0916DEEC}" dt="2025-04-07T08:53:21.590" v="629" actId="14100"/>
        <pc:sldMkLst>
          <pc:docMk/>
          <pc:sldMk cId="473812557" sldId="308"/>
        </pc:sldMkLst>
        <pc:spChg chg="mod">
          <ac:chgData name="BERGAGLIO Donatella" userId="a89d56fc-4b77-48fb-afa2-84b825ffe6ef" providerId="ADAL" clId="{BDC666B9-272E-46FA-B08F-84BF0916DEEC}" dt="2025-04-07T08:53:21.590" v="629" actId="14100"/>
          <ac:spMkLst>
            <pc:docMk/>
            <pc:sldMk cId="473812557" sldId="308"/>
            <ac:spMk id="6" creationId="{1F03BE62-5E27-8104-757F-11021A130AB2}"/>
          </ac:spMkLst>
        </pc:spChg>
        <pc:spChg chg="mod">
          <ac:chgData name="BERGAGLIO Donatella" userId="a89d56fc-4b77-48fb-afa2-84b825ffe6ef" providerId="ADAL" clId="{BDC666B9-272E-46FA-B08F-84BF0916DEEC}" dt="2025-04-04T08:52:02.960" v="433" actId="207"/>
          <ac:spMkLst>
            <pc:docMk/>
            <pc:sldMk cId="473812557" sldId="308"/>
            <ac:spMk id="10" creationId="{55BB883F-BD62-3972-0ED4-82A9174EA5FA}"/>
          </ac:spMkLst>
        </pc:spChg>
        <pc:spChg chg="mod">
          <ac:chgData name="BERGAGLIO Donatella" userId="a89d56fc-4b77-48fb-afa2-84b825ffe6ef" providerId="ADAL" clId="{BDC666B9-272E-46FA-B08F-84BF0916DEEC}" dt="2025-04-01T13:36:23.928" v="100" actId="20577"/>
          <ac:spMkLst>
            <pc:docMk/>
            <pc:sldMk cId="473812557" sldId="308"/>
            <ac:spMk id="13" creationId="{D4335364-F90E-1327-ADCF-AA043FEC3049}"/>
          </ac:spMkLst>
        </pc:spChg>
        <pc:spChg chg="mod">
          <ac:chgData name="BERGAGLIO Donatella" userId="a89d56fc-4b77-48fb-afa2-84b825ffe6ef" providerId="ADAL" clId="{BDC666B9-272E-46FA-B08F-84BF0916DEEC}" dt="2025-04-04T09:10:24.633" v="610" actId="207"/>
          <ac:spMkLst>
            <pc:docMk/>
            <pc:sldMk cId="473812557" sldId="308"/>
            <ac:spMk id="15" creationId="{6036C813-67B1-9F0A-FBA3-16C2E4E85158}"/>
          </ac:spMkLst>
        </pc:spChg>
        <pc:spChg chg="mod">
          <ac:chgData name="BERGAGLIO Donatella" userId="a89d56fc-4b77-48fb-afa2-84b825ffe6ef" providerId="ADAL" clId="{BDC666B9-272E-46FA-B08F-84BF0916DEEC}" dt="2025-04-01T13:36:26.997" v="102" actId="20577"/>
          <ac:spMkLst>
            <pc:docMk/>
            <pc:sldMk cId="473812557" sldId="308"/>
            <ac:spMk id="16" creationId="{24D0B221-E8CF-855C-28D0-B2625B010944}"/>
          </ac:spMkLst>
        </pc:spChg>
        <pc:spChg chg="mod">
          <ac:chgData name="BERGAGLIO Donatella" userId="a89d56fc-4b77-48fb-afa2-84b825ffe6ef" providerId="ADAL" clId="{BDC666B9-272E-46FA-B08F-84BF0916DEEC}" dt="2025-04-07T08:53:21.590" v="629" actId="14100"/>
          <ac:spMkLst>
            <pc:docMk/>
            <pc:sldMk cId="473812557" sldId="308"/>
            <ac:spMk id="17" creationId="{D1BA1B5E-8A8A-839C-4AC0-4B00209585EF}"/>
          </ac:spMkLst>
        </pc:spChg>
      </pc:sldChg>
      <pc:sldChg chg="delSp modSp mod">
        <pc:chgData name="BERGAGLIO Donatella" userId="a89d56fc-4b77-48fb-afa2-84b825ffe6ef" providerId="ADAL" clId="{BDC666B9-272E-46FA-B08F-84BF0916DEEC}" dt="2025-04-07T08:54:25.261" v="635" actId="20577"/>
        <pc:sldMkLst>
          <pc:docMk/>
          <pc:sldMk cId="1443031740" sldId="309"/>
        </pc:sldMkLst>
        <pc:spChg chg="mod">
          <ac:chgData name="BERGAGLIO Donatella" userId="a89d56fc-4b77-48fb-afa2-84b825ffe6ef" providerId="ADAL" clId="{BDC666B9-272E-46FA-B08F-84BF0916DEEC}" dt="2025-04-07T08:54:25.261" v="635" actId="20577"/>
          <ac:spMkLst>
            <pc:docMk/>
            <pc:sldMk cId="1443031740" sldId="309"/>
            <ac:spMk id="5" creationId="{BCBF690D-FF6A-25DC-85FF-8087BF99AE04}"/>
          </ac:spMkLst>
        </pc:spChg>
        <pc:spChg chg="mod">
          <ac:chgData name="BERGAGLIO Donatella" userId="a89d56fc-4b77-48fb-afa2-84b825ffe6ef" providerId="ADAL" clId="{BDC666B9-272E-46FA-B08F-84BF0916DEEC}" dt="2025-04-04T08:52:25.401" v="437" actId="12788"/>
          <ac:spMkLst>
            <pc:docMk/>
            <pc:sldMk cId="1443031740" sldId="309"/>
            <ac:spMk id="6" creationId="{7CBB0B57-6F5A-4A8A-C212-E89ACDE07132}"/>
          </ac:spMkLst>
        </pc:spChg>
        <pc:spChg chg="mod">
          <ac:chgData name="BERGAGLIO Donatella" userId="a89d56fc-4b77-48fb-afa2-84b825ffe6ef" providerId="ADAL" clId="{BDC666B9-272E-46FA-B08F-84BF0916DEEC}" dt="2025-04-04T08:52:28.890" v="438" actId="12788"/>
          <ac:spMkLst>
            <pc:docMk/>
            <pc:sldMk cId="1443031740" sldId="309"/>
            <ac:spMk id="16" creationId="{8C25F313-34CF-905D-BD83-C5AE81C18A48}"/>
          </ac:spMkLst>
        </pc:spChg>
        <pc:spChg chg="mod">
          <ac:chgData name="BERGAGLIO Donatella" userId="a89d56fc-4b77-48fb-afa2-84b825ffe6ef" providerId="ADAL" clId="{BDC666B9-272E-46FA-B08F-84BF0916DEEC}" dt="2025-04-04T08:52:28.890" v="438" actId="12788"/>
          <ac:spMkLst>
            <pc:docMk/>
            <pc:sldMk cId="1443031740" sldId="309"/>
            <ac:spMk id="17" creationId="{EA36947B-DF40-5945-BBF3-C239976A456F}"/>
          </ac:spMkLst>
        </pc:spChg>
        <pc:spChg chg="del mod">
          <ac:chgData name="BERGAGLIO Donatella" userId="a89d56fc-4b77-48fb-afa2-84b825ffe6ef" providerId="ADAL" clId="{BDC666B9-272E-46FA-B08F-84BF0916DEEC}" dt="2025-04-04T08:52:12.588" v="434" actId="478"/>
          <ac:spMkLst>
            <pc:docMk/>
            <pc:sldMk cId="1443031740" sldId="309"/>
            <ac:spMk id="18" creationId="{3742E627-E1F6-2273-658C-486CFA5270D0}"/>
          </ac:spMkLst>
        </pc:spChg>
        <pc:spChg chg="del mod">
          <ac:chgData name="BERGAGLIO Donatella" userId="a89d56fc-4b77-48fb-afa2-84b825ffe6ef" providerId="ADAL" clId="{BDC666B9-272E-46FA-B08F-84BF0916DEEC}" dt="2025-04-04T08:52:12.588" v="434" actId="478"/>
          <ac:spMkLst>
            <pc:docMk/>
            <pc:sldMk cId="1443031740" sldId="309"/>
            <ac:spMk id="19" creationId="{FC310100-6275-70E4-F474-F18C61CCC29E}"/>
          </ac:spMkLst>
        </pc:spChg>
        <pc:cxnChg chg="mod">
          <ac:chgData name="BERGAGLIO Donatella" userId="a89d56fc-4b77-48fb-afa2-84b825ffe6ef" providerId="ADAL" clId="{BDC666B9-272E-46FA-B08F-84BF0916DEEC}" dt="2025-04-04T08:52:25.401" v="437" actId="12788"/>
          <ac:cxnSpMkLst>
            <pc:docMk/>
            <pc:sldMk cId="1443031740" sldId="309"/>
            <ac:cxnSpMk id="10" creationId="{71336EE3-86A4-9179-271E-9DCB708BAFB2}"/>
          </ac:cxnSpMkLst>
        </pc:cxnChg>
      </pc:sldChg>
      <pc:sldChg chg="modSp mod">
        <pc:chgData name="BERGAGLIO Donatella" userId="a89d56fc-4b77-48fb-afa2-84b825ffe6ef" providerId="ADAL" clId="{BDC666B9-272E-46FA-B08F-84BF0916DEEC}" dt="2025-04-09T14:37:23.913" v="696" actId="207"/>
        <pc:sldMkLst>
          <pc:docMk/>
          <pc:sldMk cId="1375003955" sldId="310"/>
        </pc:sldMkLst>
        <pc:spChg chg="mod">
          <ac:chgData name="BERGAGLIO Donatella" userId="a89d56fc-4b77-48fb-afa2-84b825ffe6ef" providerId="ADAL" clId="{BDC666B9-272E-46FA-B08F-84BF0916DEEC}" dt="2025-04-09T14:37:11.265" v="691" actId="207"/>
          <ac:spMkLst>
            <pc:docMk/>
            <pc:sldMk cId="1375003955" sldId="310"/>
            <ac:spMk id="7" creationId="{5E26A389-47D7-AC1A-4B3C-85C53F84F924}"/>
          </ac:spMkLst>
        </pc:spChg>
        <pc:spChg chg="mod">
          <ac:chgData name="BERGAGLIO Donatella" userId="a89d56fc-4b77-48fb-afa2-84b825ffe6ef" providerId="ADAL" clId="{BDC666B9-272E-46FA-B08F-84BF0916DEEC}" dt="2025-04-09T14:37:23.913" v="696" actId="207"/>
          <ac:spMkLst>
            <pc:docMk/>
            <pc:sldMk cId="1375003955" sldId="310"/>
            <ac:spMk id="8" creationId="{FD5C696F-DAE6-B339-85BE-E43CF9E1BE1D}"/>
          </ac:spMkLst>
        </pc:spChg>
      </pc:sldChg>
      <pc:sldChg chg="modSp mod setBg">
        <pc:chgData name="BERGAGLIO Donatella" userId="a89d56fc-4b77-48fb-afa2-84b825ffe6ef" providerId="ADAL" clId="{BDC666B9-272E-46FA-B08F-84BF0916DEEC}" dt="2025-04-04T08:53:53.056" v="469"/>
        <pc:sldMkLst>
          <pc:docMk/>
          <pc:sldMk cId="1711384160" sldId="311"/>
        </pc:sldMkLst>
        <pc:spChg chg="mod">
          <ac:chgData name="BERGAGLIO Donatella" userId="a89d56fc-4b77-48fb-afa2-84b825ffe6ef" providerId="ADAL" clId="{BDC666B9-272E-46FA-B08F-84BF0916DEEC}" dt="2025-04-04T08:53:37.868" v="457" actId="1076"/>
          <ac:spMkLst>
            <pc:docMk/>
            <pc:sldMk cId="1711384160" sldId="311"/>
            <ac:spMk id="6" creationId="{3EA986D6-FFE9-00A9-4B4C-314EA3C55EEE}"/>
          </ac:spMkLst>
        </pc:spChg>
        <pc:spChg chg="mod">
          <ac:chgData name="BERGAGLIO Donatella" userId="a89d56fc-4b77-48fb-afa2-84b825ffe6ef" providerId="ADAL" clId="{BDC666B9-272E-46FA-B08F-84BF0916DEEC}" dt="2025-04-04T08:52:51.573" v="443" actId="20577"/>
          <ac:spMkLst>
            <pc:docMk/>
            <pc:sldMk cId="1711384160" sldId="311"/>
            <ac:spMk id="10" creationId="{1015A6BD-57AE-A990-FF39-830D10148232}"/>
          </ac:spMkLst>
        </pc:spChg>
        <pc:spChg chg="mod">
          <ac:chgData name="BERGAGLIO Donatella" userId="a89d56fc-4b77-48fb-afa2-84b825ffe6ef" providerId="ADAL" clId="{BDC666B9-272E-46FA-B08F-84BF0916DEEC}" dt="2025-04-04T08:53:34.718" v="456" actId="14100"/>
          <ac:spMkLst>
            <pc:docMk/>
            <pc:sldMk cId="1711384160" sldId="311"/>
            <ac:spMk id="13" creationId="{CA841FB3-6035-24E5-58D4-BF263879BFD9}"/>
          </ac:spMkLst>
        </pc:spChg>
        <pc:spChg chg="mod">
          <ac:chgData name="BERGAGLIO Donatella" userId="a89d56fc-4b77-48fb-afa2-84b825ffe6ef" providerId="ADAL" clId="{BDC666B9-272E-46FA-B08F-84BF0916DEEC}" dt="2025-04-04T08:53:17.433" v="451"/>
          <ac:spMkLst>
            <pc:docMk/>
            <pc:sldMk cId="1711384160" sldId="311"/>
            <ac:spMk id="16" creationId="{DFC0490E-82E5-C729-72E0-C6182243694A}"/>
          </ac:spMkLst>
        </pc:spChg>
        <pc:cxnChg chg="mod">
          <ac:chgData name="BERGAGLIO Donatella" userId="a89d56fc-4b77-48fb-afa2-84b825ffe6ef" providerId="ADAL" clId="{BDC666B9-272E-46FA-B08F-84BF0916DEEC}" dt="2025-04-04T08:53:27.583" v="452" actId="1076"/>
          <ac:cxnSpMkLst>
            <pc:docMk/>
            <pc:sldMk cId="1711384160" sldId="311"/>
            <ac:cxnSpMk id="17" creationId="{EAE436A7-4BFC-71D4-CC10-9A79CAEAF866}"/>
          </ac:cxnSpMkLst>
        </pc:cxnChg>
        <pc:cxnChg chg="mod">
          <ac:chgData name="BERGAGLIO Donatella" userId="a89d56fc-4b77-48fb-afa2-84b825ffe6ef" providerId="ADAL" clId="{BDC666B9-272E-46FA-B08F-84BF0916DEEC}" dt="2025-04-04T08:53:40.011" v="458" actId="1076"/>
          <ac:cxnSpMkLst>
            <pc:docMk/>
            <pc:sldMk cId="1711384160" sldId="311"/>
            <ac:cxnSpMk id="19" creationId="{17A33065-08B1-1CBD-2626-F231796507B8}"/>
          </ac:cxnSpMkLst>
        </pc:cxnChg>
      </pc:sldChg>
      <pc:sldChg chg="modSp mod">
        <pc:chgData name="BERGAGLIO Donatella" userId="a89d56fc-4b77-48fb-afa2-84b825ffe6ef" providerId="ADAL" clId="{BDC666B9-272E-46FA-B08F-84BF0916DEEC}" dt="2025-04-16T15:07:06.019" v="710" actId="207"/>
        <pc:sldMkLst>
          <pc:docMk/>
          <pc:sldMk cId="3457173417" sldId="312"/>
        </pc:sldMkLst>
        <pc:spChg chg="mod">
          <ac:chgData name="BERGAGLIO Donatella" userId="a89d56fc-4b77-48fb-afa2-84b825ffe6ef" providerId="ADAL" clId="{BDC666B9-272E-46FA-B08F-84BF0916DEEC}" dt="2025-04-01T13:48:34.925" v="117" actId="20577"/>
          <ac:spMkLst>
            <pc:docMk/>
            <pc:sldMk cId="3457173417" sldId="312"/>
            <ac:spMk id="7" creationId="{C9579499-6535-2DF9-4D7E-A6E8A3703849}"/>
          </ac:spMkLst>
        </pc:spChg>
        <pc:spChg chg="mod">
          <ac:chgData name="BERGAGLIO Donatella" userId="a89d56fc-4b77-48fb-afa2-84b825ffe6ef" providerId="ADAL" clId="{BDC666B9-272E-46FA-B08F-84BF0916DEEC}" dt="2025-04-01T13:48:38.016" v="119" actId="20577"/>
          <ac:spMkLst>
            <pc:docMk/>
            <pc:sldMk cId="3457173417" sldId="312"/>
            <ac:spMk id="8" creationId="{B4C777A7-AC85-6A76-01FB-7DC21E9289FC}"/>
          </ac:spMkLst>
        </pc:spChg>
        <pc:spChg chg="mod">
          <ac:chgData name="BERGAGLIO Donatella" userId="a89d56fc-4b77-48fb-afa2-84b825ffe6ef" providerId="ADAL" clId="{BDC666B9-272E-46FA-B08F-84BF0916DEEC}" dt="2025-04-16T15:07:06.019" v="710" actId="207"/>
          <ac:spMkLst>
            <pc:docMk/>
            <pc:sldMk cId="3457173417" sldId="312"/>
            <ac:spMk id="10" creationId="{CDF3DB29-C2A4-1175-AC5E-2D78E9E56CDA}"/>
          </ac:spMkLst>
        </pc:spChg>
        <pc:spChg chg="mod">
          <ac:chgData name="BERGAGLIO Donatella" userId="a89d56fc-4b77-48fb-afa2-84b825ffe6ef" providerId="ADAL" clId="{BDC666B9-272E-46FA-B08F-84BF0916DEEC}" dt="2025-04-01T14:03:41.610" v="122" actId="20577"/>
          <ac:spMkLst>
            <pc:docMk/>
            <pc:sldMk cId="3457173417" sldId="312"/>
            <ac:spMk id="13" creationId="{7A043CC1-7EA9-9C8C-BD9B-668BD11E164C}"/>
          </ac:spMkLst>
        </pc:spChg>
        <pc:spChg chg="mod">
          <ac:chgData name="BERGAGLIO Donatella" userId="a89d56fc-4b77-48fb-afa2-84b825ffe6ef" providerId="ADAL" clId="{BDC666B9-272E-46FA-B08F-84BF0916DEEC}" dt="2025-04-07T08:55:25.547" v="637" actId="20577"/>
          <ac:spMkLst>
            <pc:docMk/>
            <pc:sldMk cId="3457173417" sldId="312"/>
            <ac:spMk id="16" creationId="{9700B08F-5BF0-EAB7-F178-A7A2489BEC4A}"/>
          </ac:spMkLst>
        </pc:spChg>
        <pc:cxnChg chg="mod">
          <ac:chgData name="BERGAGLIO Donatella" userId="a89d56fc-4b77-48fb-afa2-84b825ffe6ef" providerId="ADAL" clId="{BDC666B9-272E-46FA-B08F-84BF0916DEEC}" dt="2025-04-07T08:55:33.122" v="642" actId="1037"/>
          <ac:cxnSpMkLst>
            <pc:docMk/>
            <pc:sldMk cId="3457173417" sldId="312"/>
            <ac:cxnSpMk id="22" creationId="{7E4D9951-77DF-2D05-146C-C6AEB12CEFE4}"/>
          </ac:cxnSpMkLst>
        </pc:cxnChg>
        <pc:cxnChg chg="mod">
          <ac:chgData name="BERGAGLIO Donatella" userId="a89d56fc-4b77-48fb-afa2-84b825ffe6ef" providerId="ADAL" clId="{BDC666B9-272E-46FA-B08F-84BF0916DEEC}" dt="2025-04-07T08:55:33.122" v="642" actId="1037"/>
          <ac:cxnSpMkLst>
            <pc:docMk/>
            <pc:sldMk cId="3457173417" sldId="312"/>
            <ac:cxnSpMk id="24" creationId="{05B54F01-98F3-FC54-7E63-14332AD10137}"/>
          </ac:cxnSpMkLst>
        </pc:cxnChg>
      </pc:sldChg>
      <pc:sldChg chg="delSp modSp mod">
        <pc:chgData name="BERGAGLIO Donatella" userId="a89d56fc-4b77-48fb-afa2-84b825ffe6ef" providerId="ADAL" clId="{BDC666B9-272E-46FA-B08F-84BF0916DEEC}" dt="2025-04-04T08:54:53.063" v="487" actId="1076"/>
        <pc:sldMkLst>
          <pc:docMk/>
          <pc:sldMk cId="4097831642" sldId="313"/>
        </pc:sldMkLst>
        <pc:spChg chg="mod">
          <ac:chgData name="BERGAGLIO Donatella" userId="a89d56fc-4b77-48fb-afa2-84b825ffe6ef" providerId="ADAL" clId="{BDC666B9-272E-46FA-B08F-84BF0916DEEC}" dt="2025-04-04T08:54:37.727" v="481" actId="14100"/>
          <ac:spMkLst>
            <pc:docMk/>
            <pc:sldMk cId="4097831642" sldId="313"/>
            <ac:spMk id="5" creationId="{BEA4C915-4B3E-3837-2A4B-EBE65AC98555}"/>
          </ac:spMkLst>
        </pc:spChg>
        <pc:spChg chg="mod">
          <ac:chgData name="BERGAGLIO Donatella" userId="a89d56fc-4b77-48fb-afa2-84b825ffe6ef" providerId="ADAL" clId="{BDC666B9-272E-46FA-B08F-84BF0916DEEC}" dt="2025-04-04T08:54:42.633" v="484" actId="1076"/>
          <ac:spMkLst>
            <pc:docMk/>
            <pc:sldMk cId="4097831642" sldId="313"/>
            <ac:spMk id="6" creationId="{B9AB85C2-3031-E7E4-B74D-39CBF8C49EC9}"/>
          </ac:spMkLst>
        </pc:spChg>
        <pc:spChg chg="del">
          <ac:chgData name="BERGAGLIO Donatella" userId="a89d56fc-4b77-48fb-afa2-84b825ffe6ef" providerId="ADAL" clId="{BDC666B9-272E-46FA-B08F-84BF0916DEEC}" dt="2025-04-04T08:54:33.053" v="480" actId="478"/>
          <ac:spMkLst>
            <pc:docMk/>
            <pc:sldMk cId="4097831642" sldId="313"/>
            <ac:spMk id="7" creationId="{5F053101-2F0E-5F6C-B948-7C81E7CCA0D0}"/>
          </ac:spMkLst>
        </pc:spChg>
        <pc:spChg chg="mod">
          <ac:chgData name="BERGAGLIO Donatella" userId="a89d56fc-4b77-48fb-afa2-84b825ffe6ef" providerId="ADAL" clId="{BDC666B9-272E-46FA-B08F-84BF0916DEEC}" dt="2025-04-04T08:54:53.063" v="487" actId="1076"/>
          <ac:spMkLst>
            <pc:docMk/>
            <pc:sldMk cId="4097831642" sldId="313"/>
            <ac:spMk id="13" creationId="{5185CEB7-003B-422F-366C-4D2AA8CF0B85}"/>
          </ac:spMkLst>
        </pc:spChg>
        <pc:spChg chg="mod">
          <ac:chgData name="BERGAGLIO Donatella" userId="a89d56fc-4b77-48fb-afa2-84b825ffe6ef" providerId="ADAL" clId="{BDC666B9-272E-46FA-B08F-84BF0916DEEC}" dt="2025-04-04T08:54:53.063" v="487" actId="1076"/>
          <ac:spMkLst>
            <pc:docMk/>
            <pc:sldMk cId="4097831642" sldId="313"/>
            <ac:spMk id="15" creationId="{4D77C65D-685A-8B01-D362-FD64890CE65B}"/>
          </ac:spMkLst>
        </pc:spChg>
        <pc:cxnChg chg="mod">
          <ac:chgData name="BERGAGLIO Donatella" userId="a89d56fc-4b77-48fb-afa2-84b825ffe6ef" providerId="ADAL" clId="{BDC666B9-272E-46FA-B08F-84BF0916DEEC}" dt="2025-04-04T08:54:49.344" v="486" actId="465"/>
          <ac:cxnSpMkLst>
            <pc:docMk/>
            <pc:sldMk cId="4097831642" sldId="313"/>
            <ac:cxnSpMk id="17" creationId="{F19E5241-5190-4598-FADC-98A770483E21}"/>
          </ac:cxnSpMkLst>
        </pc:cxnChg>
        <pc:cxnChg chg="del">
          <ac:chgData name="BERGAGLIO Donatella" userId="a89d56fc-4b77-48fb-afa2-84b825ffe6ef" providerId="ADAL" clId="{BDC666B9-272E-46FA-B08F-84BF0916DEEC}" dt="2025-04-04T08:54:33.053" v="480" actId="478"/>
          <ac:cxnSpMkLst>
            <pc:docMk/>
            <pc:sldMk cId="4097831642" sldId="313"/>
            <ac:cxnSpMk id="18" creationId="{2AC81C94-01AE-F1AB-859C-F3633532AC44}"/>
          </ac:cxnSpMkLst>
        </pc:cxnChg>
      </pc:sldChg>
      <pc:sldChg chg="modSp mod">
        <pc:chgData name="BERGAGLIO Donatella" userId="a89d56fc-4b77-48fb-afa2-84b825ffe6ef" providerId="ADAL" clId="{BDC666B9-272E-46FA-B08F-84BF0916DEEC}" dt="2025-04-16T14:53:58.858" v="705" actId="1076"/>
        <pc:sldMkLst>
          <pc:docMk/>
          <pc:sldMk cId="4079276479" sldId="316"/>
        </pc:sldMkLst>
        <pc:spChg chg="mod">
          <ac:chgData name="BERGAGLIO Donatella" userId="a89d56fc-4b77-48fb-afa2-84b825ffe6ef" providerId="ADAL" clId="{BDC666B9-272E-46FA-B08F-84BF0916DEEC}" dt="2025-04-01T14:23:56.497" v="140" actId="20577"/>
          <ac:spMkLst>
            <pc:docMk/>
            <pc:sldMk cId="4079276479" sldId="316"/>
            <ac:spMk id="7" creationId="{C8ABEA66-5289-9A6E-0BC7-E9E0B70ADB78}"/>
          </ac:spMkLst>
        </pc:spChg>
        <pc:spChg chg="mod">
          <ac:chgData name="BERGAGLIO Donatella" userId="a89d56fc-4b77-48fb-afa2-84b825ffe6ef" providerId="ADAL" clId="{BDC666B9-272E-46FA-B08F-84BF0916DEEC}" dt="2025-04-07T09:07:04.533" v="656" actId="14100"/>
          <ac:spMkLst>
            <pc:docMk/>
            <pc:sldMk cId="4079276479" sldId="316"/>
            <ac:spMk id="8" creationId="{2FA1EADD-52C3-7B56-F3E8-418CF684EA87}"/>
          </ac:spMkLst>
        </pc:spChg>
        <pc:spChg chg="mod">
          <ac:chgData name="BERGAGLIO Donatella" userId="a89d56fc-4b77-48fb-afa2-84b825ffe6ef" providerId="ADAL" clId="{BDC666B9-272E-46FA-B08F-84BF0916DEEC}" dt="2025-04-01T14:24:11.331" v="167" actId="20577"/>
          <ac:spMkLst>
            <pc:docMk/>
            <pc:sldMk cId="4079276479" sldId="316"/>
            <ac:spMk id="10" creationId="{E887FF05-A5DA-C7B5-EC06-79E4B30EFF86}"/>
          </ac:spMkLst>
        </pc:spChg>
        <pc:spChg chg="mod">
          <ac:chgData name="BERGAGLIO Donatella" userId="a89d56fc-4b77-48fb-afa2-84b825ffe6ef" providerId="ADAL" clId="{BDC666B9-272E-46FA-B08F-84BF0916DEEC}" dt="2025-04-01T14:24:15.671" v="169" actId="20577"/>
          <ac:spMkLst>
            <pc:docMk/>
            <pc:sldMk cId="4079276479" sldId="316"/>
            <ac:spMk id="13" creationId="{0231D8F5-819A-9A55-3503-5307BC5BB98C}"/>
          </ac:spMkLst>
        </pc:spChg>
        <pc:spChg chg="mod">
          <ac:chgData name="BERGAGLIO Donatella" userId="a89d56fc-4b77-48fb-afa2-84b825ffe6ef" providerId="ADAL" clId="{BDC666B9-272E-46FA-B08F-84BF0916DEEC}" dt="2025-04-01T14:24:20.184" v="171" actId="20577"/>
          <ac:spMkLst>
            <pc:docMk/>
            <pc:sldMk cId="4079276479" sldId="316"/>
            <ac:spMk id="15" creationId="{6B47203A-F18E-C1C3-17DB-9B550CA3A3B4}"/>
          </ac:spMkLst>
        </pc:spChg>
        <pc:spChg chg="mod">
          <ac:chgData name="BERGAGLIO Donatella" userId="a89d56fc-4b77-48fb-afa2-84b825ffe6ef" providerId="ADAL" clId="{BDC666B9-272E-46FA-B08F-84BF0916DEEC}" dt="2025-04-16T14:53:51.958" v="703" actId="1076"/>
          <ac:spMkLst>
            <pc:docMk/>
            <pc:sldMk cId="4079276479" sldId="316"/>
            <ac:spMk id="16" creationId="{A481DE5A-3FD7-F474-76EC-4EA0518E5BB2}"/>
          </ac:spMkLst>
        </pc:spChg>
        <pc:spChg chg="mod">
          <ac:chgData name="BERGAGLIO Donatella" userId="a89d56fc-4b77-48fb-afa2-84b825ffe6ef" providerId="ADAL" clId="{BDC666B9-272E-46FA-B08F-84BF0916DEEC}" dt="2025-04-16T14:53:56.077" v="704" actId="465"/>
          <ac:spMkLst>
            <pc:docMk/>
            <pc:sldMk cId="4079276479" sldId="316"/>
            <ac:spMk id="17" creationId="{31DA8498-12BF-CF3C-7D2F-523E961141FC}"/>
          </ac:spMkLst>
        </pc:spChg>
        <pc:cxnChg chg="mod">
          <ac:chgData name="BERGAGLIO Donatella" userId="a89d56fc-4b77-48fb-afa2-84b825ffe6ef" providerId="ADAL" clId="{BDC666B9-272E-46FA-B08F-84BF0916DEEC}" dt="2025-04-16T14:53:58.858" v="705" actId="1076"/>
          <ac:cxnSpMkLst>
            <pc:docMk/>
            <pc:sldMk cId="4079276479" sldId="316"/>
            <ac:cxnSpMk id="21" creationId="{01B62C04-0225-C797-294C-6148F0D8D459}"/>
          </ac:cxnSpMkLst>
        </pc:cxnChg>
      </pc:sldChg>
      <pc:sldChg chg="addSp modSp mod modCm">
        <pc:chgData name="BERGAGLIO Donatella" userId="a89d56fc-4b77-48fb-afa2-84b825ffe6ef" providerId="ADAL" clId="{BDC666B9-272E-46FA-B08F-84BF0916DEEC}" dt="2025-04-07T09:08:51.074" v="679" actId="1076"/>
        <pc:sldMkLst>
          <pc:docMk/>
          <pc:sldMk cId="1876616433" sldId="317"/>
        </pc:sldMkLst>
        <pc:spChg chg="mod">
          <ac:chgData name="BERGAGLIO Donatella" userId="a89d56fc-4b77-48fb-afa2-84b825ffe6ef" providerId="ADAL" clId="{BDC666B9-272E-46FA-B08F-84BF0916DEEC}" dt="2025-04-01T14:36:13.664" v="177" actId="20577"/>
          <ac:spMkLst>
            <pc:docMk/>
            <pc:sldMk cId="1876616433" sldId="317"/>
            <ac:spMk id="5" creationId="{2136162B-ABE7-795E-83DD-1E573307428A}"/>
          </ac:spMkLst>
        </pc:spChg>
        <pc:spChg chg="mod">
          <ac:chgData name="BERGAGLIO Donatella" userId="a89d56fc-4b77-48fb-afa2-84b825ffe6ef" providerId="ADAL" clId="{BDC666B9-272E-46FA-B08F-84BF0916DEEC}" dt="2025-04-01T14:36:18.260" v="179" actId="20577"/>
          <ac:spMkLst>
            <pc:docMk/>
            <pc:sldMk cId="1876616433" sldId="317"/>
            <ac:spMk id="6" creationId="{F7B03EAE-7B6A-8A41-7E51-BCC84734B539}"/>
          </ac:spMkLst>
        </pc:spChg>
        <pc:spChg chg="mod">
          <ac:chgData name="BERGAGLIO Donatella" userId="a89d56fc-4b77-48fb-afa2-84b825ffe6ef" providerId="ADAL" clId="{BDC666B9-272E-46FA-B08F-84BF0916DEEC}" dt="2025-04-04T08:59:32.564" v="599" actId="1036"/>
          <ac:spMkLst>
            <pc:docMk/>
            <pc:sldMk cId="1876616433" sldId="317"/>
            <ac:spMk id="7" creationId="{A8865ADB-B1A6-EE72-6408-9D193AD06C48}"/>
          </ac:spMkLst>
        </pc:spChg>
        <pc:spChg chg="mod">
          <ac:chgData name="BERGAGLIO Donatella" userId="a89d56fc-4b77-48fb-afa2-84b825ffe6ef" providerId="ADAL" clId="{BDC666B9-272E-46FA-B08F-84BF0916DEEC}" dt="2025-04-04T08:59:32.564" v="599" actId="1036"/>
          <ac:spMkLst>
            <pc:docMk/>
            <pc:sldMk cId="1876616433" sldId="317"/>
            <ac:spMk id="8" creationId="{E5A293BA-1187-EA6B-B189-4D4760C3420C}"/>
          </ac:spMkLst>
        </pc:spChg>
        <pc:spChg chg="add mod ord">
          <ac:chgData name="BERGAGLIO Donatella" userId="a89d56fc-4b77-48fb-afa2-84b825ffe6ef" providerId="ADAL" clId="{BDC666B9-272E-46FA-B08F-84BF0916DEEC}" dt="2025-04-07T09:07:47.935" v="660" actId="14100"/>
          <ac:spMkLst>
            <pc:docMk/>
            <pc:sldMk cId="1876616433" sldId="317"/>
            <ac:spMk id="13" creationId="{4F6239DC-E3C4-7850-DA9F-1F58E57E118A}"/>
          </ac:spMkLst>
        </pc:spChg>
        <pc:spChg chg="mod">
          <ac:chgData name="BERGAGLIO Donatella" userId="a89d56fc-4b77-48fb-afa2-84b825ffe6ef" providerId="ADAL" clId="{BDC666B9-272E-46FA-B08F-84BF0916DEEC}" dt="2025-04-07T09:08:44.041" v="676" actId="1036"/>
          <ac:spMkLst>
            <pc:docMk/>
            <pc:sldMk cId="1876616433" sldId="317"/>
            <ac:spMk id="15" creationId="{A9EBEC45-5AA3-3AE9-4697-3D8CD121A88F}"/>
          </ac:spMkLst>
        </pc:spChg>
        <pc:spChg chg="mod">
          <ac:chgData name="BERGAGLIO Donatella" userId="a89d56fc-4b77-48fb-afa2-84b825ffe6ef" providerId="ADAL" clId="{BDC666B9-272E-46FA-B08F-84BF0916DEEC}" dt="2025-04-07T09:08:44.041" v="676" actId="1036"/>
          <ac:spMkLst>
            <pc:docMk/>
            <pc:sldMk cId="1876616433" sldId="317"/>
            <ac:spMk id="16" creationId="{3AE39CBF-2217-D281-6F3A-9FEAA7CB56F3}"/>
          </ac:spMkLst>
        </pc:spChg>
        <pc:spChg chg="mod">
          <ac:chgData name="BERGAGLIO Donatella" userId="a89d56fc-4b77-48fb-afa2-84b825ffe6ef" providerId="ADAL" clId="{BDC666B9-272E-46FA-B08F-84BF0916DEEC}" dt="2025-04-07T09:08:44.041" v="676" actId="1036"/>
          <ac:spMkLst>
            <pc:docMk/>
            <pc:sldMk cId="1876616433" sldId="317"/>
            <ac:spMk id="17" creationId="{1A4860C1-4EED-E175-4B39-DAD6A6413003}"/>
          </ac:spMkLst>
        </pc:spChg>
        <pc:spChg chg="add mod">
          <ac:chgData name="BERGAGLIO Donatella" userId="a89d56fc-4b77-48fb-afa2-84b825ffe6ef" providerId="ADAL" clId="{BDC666B9-272E-46FA-B08F-84BF0916DEEC}" dt="2025-04-07T09:07:50.647" v="661" actId="1076"/>
          <ac:spMkLst>
            <pc:docMk/>
            <pc:sldMk cId="1876616433" sldId="317"/>
            <ac:spMk id="21" creationId="{3D7230E2-E2C0-2C53-FBCD-94DB0EA5A9EE}"/>
          </ac:spMkLst>
        </pc:spChg>
        <pc:spChg chg="mod">
          <ac:chgData name="BERGAGLIO Donatella" userId="a89d56fc-4b77-48fb-afa2-84b825ffe6ef" providerId="ADAL" clId="{BDC666B9-272E-46FA-B08F-84BF0916DEEC}" dt="2025-04-01T14:36:49.905" v="221" actId="1035"/>
          <ac:spMkLst>
            <pc:docMk/>
            <pc:sldMk cId="1876616433" sldId="317"/>
            <ac:spMk id="33" creationId="{7D4A52AD-9BEF-2ADE-2A33-C35993A9F93C}"/>
          </ac:spMkLst>
        </pc:spChg>
        <pc:spChg chg="mod">
          <ac:chgData name="BERGAGLIO Donatella" userId="a89d56fc-4b77-48fb-afa2-84b825ffe6ef" providerId="ADAL" clId="{BDC666B9-272E-46FA-B08F-84BF0916DEEC}" dt="2025-04-01T14:36:49.905" v="221" actId="1035"/>
          <ac:spMkLst>
            <pc:docMk/>
            <pc:sldMk cId="1876616433" sldId="317"/>
            <ac:spMk id="34" creationId="{D8156666-04F0-6420-B2CA-3DA1DAAA7F55}"/>
          </ac:spMkLst>
        </pc:spChg>
        <pc:cxnChg chg="mod">
          <ac:chgData name="BERGAGLIO Donatella" userId="a89d56fc-4b77-48fb-afa2-84b825ffe6ef" providerId="ADAL" clId="{BDC666B9-272E-46FA-B08F-84BF0916DEEC}" dt="2025-04-07T09:08:46.618" v="677" actId="1076"/>
          <ac:cxnSpMkLst>
            <pc:docMk/>
            <pc:sldMk cId="1876616433" sldId="317"/>
            <ac:cxnSpMk id="18" creationId="{C2F1A97E-7B68-C64B-4960-DB98C2B35DD2}"/>
          </ac:cxnSpMkLst>
        </pc:cxnChg>
        <pc:cxnChg chg="mod">
          <ac:chgData name="BERGAGLIO Donatella" userId="a89d56fc-4b77-48fb-afa2-84b825ffe6ef" providerId="ADAL" clId="{BDC666B9-272E-46FA-B08F-84BF0916DEEC}" dt="2025-04-07T09:08:51.074" v="679" actId="1076"/>
          <ac:cxnSpMkLst>
            <pc:docMk/>
            <pc:sldMk cId="1876616433" sldId="317"/>
            <ac:cxnSpMk id="19" creationId="{0C04855B-C062-C4D4-C67B-46C4A8A70DEB}"/>
          </ac:cxnSpMkLst>
        </pc:cxnChg>
        <pc:cxnChg chg="mod">
          <ac:chgData name="BERGAGLIO Donatella" userId="a89d56fc-4b77-48fb-afa2-84b825ffe6ef" providerId="ADAL" clId="{BDC666B9-272E-46FA-B08F-84BF0916DEEC}" dt="2025-04-07T09:08:48.936" v="678" actId="1076"/>
          <ac:cxnSpMkLst>
            <pc:docMk/>
            <pc:sldMk cId="1876616433" sldId="317"/>
            <ac:cxnSpMk id="20" creationId="{213BD7DA-FE3F-8E07-FFBC-E1B7092AA35B}"/>
          </ac:cxnSpMkLst>
        </pc:cxnChg>
        <pc:extLst>
          <p:ext xmlns:p="http://schemas.openxmlformats.org/presentationml/2006/main" uri="{D6D511B9-2390-475A-947B-AFAB55BFBCF1}">
            <pc226:cmChg xmlns:pc226="http://schemas.microsoft.com/office/powerpoint/2022/06/main/command" chg="mod">
              <pc226:chgData name="BERGAGLIO Donatella" userId="a89d56fc-4b77-48fb-afa2-84b825ffe6ef" providerId="ADAL" clId="{BDC666B9-272E-46FA-B08F-84BF0916DEEC}" dt="2025-04-04T08:57:28.412" v="496"/>
              <pc2:cmMkLst xmlns:pc2="http://schemas.microsoft.com/office/powerpoint/2019/9/main/command">
                <pc:docMk/>
                <pc:sldMk cId="1876616433" sldId="317"/>
                <pc2:cmMk id="{542637BC-4745-4D7C-A7D3-A2B1F6C493D5}"/>
              </pc2:cmMkLst>
            </pc226:cmChg>
          </p:ext>
        </pc:extLst>
      </pc:sldChg>
      <pc:sldChg chg="modSp mod">
        <pc:chgData name="BERGAGLIO Donatella" userId="a89d56fc-4b77-48fb-afa2-84b825ffe6ef" providerId="ADAL" clId="{BDC666B9-272E-46FA-B08F-84BF0916DEEC}" dt="2025-04-01T14:41:00.144" v="415" actId="20577"/>
        <pc:sldMkLst>
          <pc:docMk/>
          <pc:sldMk cId="3649314417" sldId="318"/>
        </pc:sldMkLst>
        <pc:spChg chg="mod">
          <ac:chgData name="BERGAGLIO Donatella" userId="a89d56fc-4b77-48fb-afa2-84b825ffe6ef" providerId="ADAL" clId="{BDC666B9-272E-46FA-B08F-84BF0916DEEC}" dt="2025-04-01T14:41:00.144" v="415" actId="20577"/>
          <ac:spMkLst>
            <pc:docMk/>
            <pc:sldMk cId="3649314417" sldId="318"/>
            <ac:spMk id="6" creationId="{ECAED394-8774-5F59-1A0B-1841F7282599}"/>
          </ac:spMkLst>
        </pc:spChg>
      </pc:sldChg>
      <pc:sldChg chg="modSp mod">
        <pc:chgData name="BERGAGLIO Donatella" userId="a89d56fc-4b77-48fb-afa2-84b825ffe6ef" providerId="ADAL" clId="{BDC666B9-272E-46FA-B08F-84BF0916DEEC}" dt="2025-04-04T09:17:17.587" v="619" actId="207"/>
        <pc:sldMkLst>
          <pc:docMk/>
          <pc:sldMk cId="1088350777" sldId="319"/>
        </pc:sldMkLst>
        <pc:spChg chg="mod">
          <ac:chgData name="BERGAGLIO Donatella" userId="a89d56fc-4b77-48fb-afa2-84b825ffe6ef" providerId="ADAL" clId="{BDC666B9-272E-46FA-B08F-84BF0916DEEC}" dt="2025-04-04T09:17:10.687" v="616" actId="207"/>
          <ac:spMkLst>
            <pc:docMk/>
            <pc:sldMk cId="1088350777" sldId="319"/>
            <ac:spMk id="3" creationId="{7883A211-CD5C-2201-4416-FE7E12DA9131}"/>
          </ac:spMkLst>
        </pc:spChg>
        <pc:spChg chg="mod">
          <ac:chgData name="BERGAGLIO Donatella" userId="a89d56fc-4b77-48fb-afa2-84b825ffe6ef" providerId="ADAL" clId="{BDC666B9-272E-46FA-B08F-84BF0916DEEC}" dt="2025-04-01T14:44:56.802" v="426" actId="20577"/>
          <ac:spMkLst>
            <pc:docMk/>
            <pc:sldMk cId="1088350777" sldId="319"/>
            <ac:spMk id="4" creationId="{D60204BA-48BD-EF9A-C1F2-C05F24BAF040}"/>
          </ac:spMkLst>
        </pc:spChg>
        <pc:spChg chg="mod">
          <ac:chgData name="BERGAGLIO Donatella" userId="a89d56fc-4b77-48fb-afa2-84b825ffe6ef" providerId="ADAL" clId="{BDC666B9-272E-46FA-B08F-84BF0916DEEC}" dt="2025-04-04T09:17:17.587" v="619" actId="207"/>
          <ac:spMkLst>
            <pc:docMk/>
            <pc:sldMk cId="1088350777" sldId="319"/>
            <ac:spMk id="7" creationId="{0E1B0050-EFF8-A442-BB68-3C4340E047D9}"/>
          </ac:spMkLst>
        </pc:spChg>
        <pc:spChg chg="mod">
          <ac:chgData name="BERGAGLIO Donatella" userId="a89d56fc-4b77-48fb-afa2-84b825ffe6ef" providerId="ADAL" clId="{BDC666B9-272E-46FA-B08F-84BF0916DEEC}" dt="2025-04-01T14:42:59.509" v="421" actId="20577"/>
          <ac:spMkLst>
            <pc:docMk/>
            <pc:sldMk cId="1088350777" sldId="319"/>
            <ac:spMk id="12" creationId="{37357A31-4087-D835-95BC-194F2041F962}"/>
          </ac:spMkLst>
        </pc:spChg>
        <pc:spChg chg="mod">
          <ac:chgData name="BERGAGLIO Donatella" userId="a89d56fc-4b77-48fb-afa2-84b825ffe6ef" providerId="ADAL" clId="{BDC666B9-272E-46FA-B08F-84BF0916DEEC}" dt="2025-04-01T14:43:03.569" v="423" actId="20577"/>
          <ac:spMkLst>
            <pc:docMk/>
            <pc:sldMk cId="1088350777" sldId="319"/>
            <ac:spMk id="14" creationId="{700AC2FE-B9E8-D3A9-9755-48598B627B72}"/>
          </ac:spMkLst>
        </pc:spChg>
      </pc:sldChg>
      <pc:sldChg chg="addSp modSp mod modCm">
        <pc:chgData name="BERGAGLIO Donatella" userId="a89d56fc-4b77-48fb-afa2-84b825ffe6ef" providerId="ADAL" clId="{BDC666B9-272E-46FA-B08F-84BF0916DEEC}" dt="2025-04-07T09:12:20.686" v="680" actId="207"/>
        <pc:sldMkLst>
          <pc:docMk/>
          <pc:sldMk cId="37525163" sldId="320"/>
        </pc:sldMkLst>
        <pc:spChg chg="add mod">
          <ac:chgData name="BERGAGLIO Donatella" userId="a89d56fc-4b77-48fb-afa2-84b825ffe6ef" providerId="ADAL" clId="{BDC666B9-272E-46FA-B08F-84BF0916DEEC}" dt="2025-04-01T14:22:06.932" v="135" actId="20577"/>
          <ac:spMkLst>
            <pc:docMk/>
            <pc:sldMk cId="37525163" sldId="320"/>
            <ac:spMk id="5" creationId="{352978CA-2B85-866F-81AF-78C1173E2A36}"/>
          </ac:spMkLst>
        </pc:spChg>
        <pc:spChg chg="mod">
          <ac:chgData name="BERGAGLIO Donatella" userId="a89d56fc-4b77-48fb-afa2-84b825ffe6ef" providerId="ADAL" clId="{BDC666B9-272E-46FA-B08F-84BF0916DEEC}" dt="2025-04-01T14:21:57.256" v="128" actId="20577"/>
          <ac:spMkLst>
            <pc:docMk/>
            <pc:sldMk cId="37525163" sldId="320"/>
            <ac:spMk id="12" creationId="{7A5D6969-B65C-170C-6C14-68DC59C8227D}"/>
          </ac:spMkLst>
        </pc:spChg>
        <pc:spChg chg="mod">
          <ac:chgData name="BERGAGLIO Donatella" userId="a89d56fc-4b77-48fb-afa2-84b825ffe6ef" providerId="ADAL" clId="{BDC666B9-272E-46FA-B08F-84BF0916DEEC}" dt="2025-04-04T09:16:33.475" v="611" actId="33524"/>
          <ac:spMkLst>
            <pc:docMk/>
            <pc:sldMk cId="37525163" sldId="320"/>
            <ac:spMk id="16" creationId="{A63EF713-6274-AE9D-38CA-EF2C2198BEED}"/>
          </ac:spMkLst>
        </pc:spChg>
        <pc:spChg chg="mod">
          <ac:chgData name="BERGAGLIO Donatella" userId="a89d56fc-4b77-48fb-afa2-84b825ffe6ef" providerId="ADAL" clId="{BDC666B9-272E-46FA-B08F-84BF0916DEEC}" dt="2025-04-07T09:12:20.686" v="680" actId="207"/>
          <ac:spMkLst>
            <pc:docMk/>
            <pc:sldMk cId="37525163" sldId="320"/>
            <ac:spMk id="21" creationId="{03B3C445-9BDB-EFDC-55F2-18E5CE8B1C26}"/>
          </ac:spMkLst>
        </pc:spChg>
        <pc:extLst>
          <p:ext xmlns:p="http://schemas.openxmlformats.org/presentationml/2006/main" uri="{D6D511B9-2390-475A-947B-AFAB55BFBCF1}">
            <pc226:cmChg xmlns:pc226="http://schemas.microsoft.com/office/powerpoint/2022/06/main/command" chg="mod">
              <pc226:chgData name="BERGAGLIO Donatella" userId="a89d56fc-4b77-48fb-afa2-84b825ffe6ef" providerId="ADAL" clId="{BDC666B9-272E-46FA-B08F-84BF0916DEEC}" dt="2025-04-07T09:06:10.090" v="652" actId="20577"/>
              <pc2:cmMkLst xmlns:pc2="http://schemas.microsoft.com/office/powerpoint/2019/9/main/command">
                <pc:docMk/>
                <pc:sldMk cId="37525163" sldId="320"/>
                <pc2:cmMk id="{01F11EA5-B3BB-4D5D-986E-448691157E86}"/>
              </pc2:cmMkLst>
            </pc226:cmChg>
          </p:ext>
        </pc:extLst>
      </pc:sldChg>
      <pc:sldChg chg="addSp modSp mod">
        <pc:chgData name="BERGAGLIO Donatella" userId="a89d56fc-4b77-48fb-afa2-84b825ffe6ef" providerId="ADAL" clId="{BDC666B9-272E-46FA-B08F-84BF0916DEEC}" dt="2025-04-07T08:47:50.809" v="624" actId="14100"/>
        <pc:sldMkLst>
          <pc:docMk/>
          <pc:sldMk cId="4066210512" sldId="332"/>
        </pc:sldMkLst>
        <pc:spChg chg="mod">
          <ac:chgData name="BERGAGLIO Donatella" userId="a89d56fc-4b77-48fb-afa2-84b825ffe6ef" providerId="ADAL" clId="{BDC666B9-272E-46FA-B08F-84BF0916DEEC}" dt="2025-04-07T08:47:13.565" v="621" actId="20577"/>
          <ac:spMkLst>
            <pc:docMk/>
            <pc:sldMk cId="4066210512" sldId="332"/>
            <ac:spMk id="3" creationId="{1C7EA180-B573-7DFF-74D3-B27E2BB80D8F}"/>
          </ac:spMkLst>
        </pc:spChg>
        <pc:spChg chg="mod">
          <ac:chgData name="BERGAGLIO Donatella" userId="a89d56fc-4b77-48fb-afa2-84b825ffe6ef" providerId="ADAL" clId="{BDC666B9-272E-46FA-B08F-84BF0916DEEC}" dt="2025-04-01T13:17:19.206" v="79" actId="20577"/>
          <ac:spMkLst>
            <pc:docMk/>
            <pc:sldMk cId="4066210512" sldId="332"/>
            <ac:spMk id="5" creationId="{F4EC628D-128E-3039-4E18-86046CA6DEDC}"/>
          </ac:spMkLst>
        </pc:spChg>
        <pc:spChg chg="mod">
          <ac:chgData name="BERGAGLIO Donatella" userId="a89d56fc-4b77-48fb-afa2-84b825ffe6ef" providerId="ADAL" clId="{BDC666B9-272E-46FA-B08F-84BF0916DEEC}" dt="2025-04-01T13:16:19.460" v="37" actId="20577"/>
          <ac:spMkLst>
            <pc:docMk/>
            <pc:sldMk cId="4066210512" sldId="332"/>
            <ac:spMk id="7" creationId="{9EE6F6D0-B60D-79FE-2AD3-9B11F7F17EC9}"/>
          </ac:spMkLst>
        </pc:spChg>
        <pc:spChg chg="mod">
          <ac:chgData name="BERGAGLIO Donatella" userId="a89d56fc-4b77-48fb-afa2-84b825ffe6ef" providerId="ADAL" clId="{BDC666B9-272E-46FA-B08F-84BF0916DEEC}" dt="2025-04-01T13:16:25.059" v="39" actId="20577"/>
          <ac:spMkLst>
            <pc:docMk/>
            <pc:sldMk cId="4066210512" sldId="332"/>
            <ac:spMk id="8" creationId="{03B911C2-4B3A-7AD2-4EB2-24EDE86B8F30}"/>
          </ac:spMkLst>
        </pc:spChg>
        <pc:spChg chg="mod">
          <ac:chgData name="BERGAGLIO Donatella" userId="a89d56fc-4b77-48fb-afa2-84b825ffe6ef" providerId="ADAL" clId="{BDC666B9-272E-46FA-B08F-84BF0916DEEC}" dt="2025-04-01T13:17:11.674" v="75" actId="20577"/>
          <ac:spMkLst>
            <pc:docMk/>
            <pc:sldMk cId="4066210512" sldId="332"/>
            <ac:spMk id="9" creationId="{BB970CAE-C970-78D8-B392-751BA85EE4AC}"/>
          </ac:spMkLst>
        </pc:spChg>
        <pc:spChg chg="mod">
          <ac:chgData name="BERGAGLIO Donatella" userId="a89d56fc-4b77-48fb-afa2-84b825ffe6ef" providerId="ADAL" clId="{BDC666B9-272E-46FA-B08F-84BF0916DEEC}" dt="2025-04-01T13:16:39.690" v="64" actId="20577"/>
          <ac:spMkLst>
            <pc:docMk/>
            <pc:sldMk cId="4066210512" sldId="332"/>
            <ac:spMk id="10" creationId="{D7DF1E2C-CBAE-3043-E6CD-4BEBC9633F97}"/>
          </ac:spMkLst>
        </pc:spChg>
        <pc:spChg chg="mod">
          <ac:chgData name="BERGAGLIO Donatella" userId="a89d56fc-4b77-48fb-afa2-84b825ffe6ef" providerId="ADAL" clId="{BDC666B9-272E-46FA-B08F-84BF0916DEEC}" dt="2025-04-01T13:16:55.057" v="71" actId="1076"/>
          <ac:spMkLst>
            <pc:docMk/>
            <pc:sldMk cId="4066210512" sldId="332"/>
            <ac:spMk id="11" creationId="{F01907F7-E74B-C735-F6F4-E732BE79B3B0}"/>
          </ac:spMkLst>
        </pc:spChg>
        <pc:spChg chg="add mod">
          <ac:chgData name="BERGAGLIO Donatella" userId="a89d56fc-4b77-48fb-afa2-84b825ffe6ef" providerId="ADAL" clId="{BDC666B9-272E-46FA-B08F-84BF0916DEEC}" dt="2025-04-01T13:16:10.672" v="34" actId="1076"/>
          <ac:spMkLst>
            <pc:docMk/>
            <pc:sldMk cId="4066210512" sldId="332"/>
            <ac:spMk id="14" creationId="{A7016A20-2EE3-D0A4-0D20-3240BADCE0DF}"/>
          </ac:spMkLst>
        </pc:spChg>
        <pc:spChg chg="add mod">
          <ac:chgData name="BERGAGLIO Donatella" userId="a89d56fc-4b77-48fb-afa2-84b825ffe6ef" providerId="ADAL" clId="{BDC666B9-272E-46FA-B08F-84BF0916DEEC}" dt="2025-04-01T13:16:51.359" v="70" actId="1076"/>
          <ac:spMkLst>
            <pc:docMk/>
            <pc:sldMk cId="4066210512" sldId="332"/>
            <ac:spMk id="15" creationId="{61780A89-5006-D58B-234A-50F1BDE19315}"/>
          </ac:spMkLst>
        </pc:spChg>
        <pc:spChg chg="mod">
          <ac:chgData name="BERGAGLIO Donatella" userId="a89d56fc-4b77-48fb-afa2-84b825ffe6ef" providerId="ADAL" clId="{BDC666B9-272E-46FA-B08F-84BF0916DEEC}" dt="2025-04-01T13:15:21.513" v="17" actId="20577"/>
          <ac:spMkLst>
            <pc:docMk/>
            <pc:sldMk cId="4066210512" sldId="332"/>
            <ac:spMk id="17" creationId="{7008973D-3B92-797D-6E1A-8589132BF3AD}"/>
          </ac:spMkLst>
        </pc:spChg>
        <pc:spChg chg="mod">
          <ac:chgData name="BERGAGLIO Donatella" userId="a89d56fc-4b77-48fb-afa2-84b825ffe6ef" providerId="ADAL" clId="{BDC666B9-272E-46FA-B08F-84BF0916DEEC}" dt="2025-04-07T08:47:50.809" v="624" actId="14100"/>
          <ac:spMkLst>
            <pc:docMk/>
            <pc:sldMk cId="4066210512" sldId="332"/>
            <ac:spMk id="24" creationId="{5527BF6D-E279-EB99-28A9-D4340E81D8E8}"/>
          </ac:spMkLst>
        </pc:spChg>
      </pc:sldChg>
      <pc:sldChg chg="modSp mod">
        <pc:chgData name="BERGAGLIO Donatella" userId="a89d56fc-4b77-48fb-afa2-84b825ffe6ef" providerId="ADAL" clId="{BDC666B9-272E-46FA-B08F-84BF0916DEEC}" dt="2025-04-16T15:08:32.873" v="716" actId="1037"/>
        <pc:sldMkLst>
          <pc:docMk/>
          <pc:sldMk cId="3710811575" sldId="333"/>
        </pc:sldMkLst>
        <pc:spChg chg="mod">
          <ac:chgData name="BERGAGLIO Donatella" userId="a89d56fc-4b77-48fb-afa2-84b825ffe6ef" providerId="ADAL" clId="{BDC666B9-272E-46FA-B08F-84BF0916DEEC}" dt="2025-04-04T08:51:47.351" v="430" actId="790"/>
          <ac:spMkLst>
            <pc:docMk/>
            <pc:sldMk cId="3710811575" sldId="333"/>
            <ac:spMk id="3" creationId="{BB65BCCE-23DC-D08F-5381-5C3093991C02}"/>
          </ac:spMkLst>
        </pc:spChg>
        <pc:spChg chg="mod">
          <ac:chgData name="BERGAGLIO Donatella" userId="a89d56fc-4b77-48fb-afa2-84b825ffe6ef" providerId="ADAL" clId="{BDC666B9-272E-46FA-B08F-84BF0916DEEC}" dt="2025-04-16T15:08:32.873" v="716" actId="1037"/>
          <ac:spMkLst>
            <pc:docMk/>
            <pc:sldMk cId="3710811575" sldId="333"/>
            <ac:spMk id="5" creationId="{1632E798-C120-7865-EAE6-B894CCB31B4C}"/>
          </ac:spMkLst>
        </pc:spChg>
      </pc:sldChg>
      <pc:sldChg chg="modSp mod">
        <pc:chgData name="BERGAGLIO Donatella" userId="a89d56fc-4b77-48fb-afa2-84b825ffe6ef" providerId="ADAL" clId="{BDC666B9-272E-46FA-B08F-84BF0916DEEC}" dt="2025-04-04T09:16:58.508" v="613" actId="790"/>
        <pc:sldMkLst>
          <pc:docMk/>
          <pc:sldMk cId="3394816889" sldId="336"/>
        </pc:sldMkLst>
        <pc:spChg chg="mod">
          <ac:chgData name="BERGAGLIO Donatella" userId="a89d56fc-4b77-48fb-afa2-84b825ffe6ef" providerId="ADAL" clId="{BDC666B9-272E-46FA-B08F-84BF0916DEEC}" dt="2025-04-04T09:16:58.508" v="613" actId="790"/>
          <ac:spMkLst>
            <pc:docMk/>
            <pc:sldMk cId="3394816889" sldId="336"/>
            <ac:spMk id="17" creationId="{46A5E8DD-3B60-66C9-E6D2-E0236C99F150}"/>
          </ac:spMkLst>
        </pc:spChg>
        <pc:spChg chg="mod">
          <ac:chgData name="BERGAGLIO Donatella" userId="a89d56fc-4b77-48fb-afa2-84b825ffe6ef" providerId="ADAL" clId="{BDC666B9-272E-46FA-B08F-84BF0916DEEC}" dt="2025-04-01T14:40:53.515" v="413" actId="1076"/>
          <ac:spMkLst>
            <pc:docMk/>
            <pc:sldMk cId="3394816889" sldId="336"/>
            <ac:spMk id="18" creationId="{8B927B75-1054-DDA6-0FEE-CBF3060216B8}"/>
          </ac:spMkLst>
        </pc:spChg>
      </pc:sldChg>
      <pc:sldChg chg="modSp mod">
        <pc:chgData name="BERGAGLIO Donatella" userId="a89d56fc-4b77-48fb-afa2-84b825ffe6ef" providerId="ADAL" clId="{BDC666B9-272E-46FA-B08F-84BF0916DEEC}" dt="2025-04-04T09:16:50.841" v="612" actId="790"/>
        <pc:sldMkLst>
          <pc:docMk/>
          <pc:sldMk cId="3808318837" sldId="337"/>
        </pc:sldMkLst>
        <pc:spChg chg="mod">
          <ac:chgData name="BERGAGLIO Donatella" userId="a89d56fc-4b77-48fb-afa2-84b825ffe6ef" providerId="ADAL" clId="{BDC666B9-272E-46FA-B08F-84BF0916DEEC}" dt="2025-04-04T09:16:50.841" v="612" actId="790"/>
          <ac:spMkLst>
            <pc:docMk/>
            <pc:sldMk cId="3808318837" sldId="337"/>
            <ac:spMk id="7" creationId="{43B5FC84-5ADD-EE9E-FC6C-17E58E6877AB}"/>
          </ac:spMkLst>
        </pc:spChg>
        <pc:spChg chg="mod">
          <ac:chgData name="BERGAGLIO Donatella" userId="a89d56fc-4b77-48fb-afa2-84b825ffe6ef" providerId="ADAL" clId="{BDC666B9-272E-46FA-B08F-84BF0916DEEC}" dt="2025-04-01T14:39:55.568" v="398" actId="1038"/>
          <ac:spMkLst>
            <pc:docMk/>
            <pc:sldMk cId="3808318837" sldId="337"/>
            <ac:spMk id="8" creationId="{B6752B46-0E99-E654-8CEA-A40F206E0043}"/>
          </ac:spMkLst>
        </pc:spChg>
      </pc:sldChg>
    </pc:docChg>
  </pc:docChgLst>
  <pc:docChgLst>
    <pc:chgData name="BERGAGLIO Donatella" userId="a89d56fc-4b77-48fb-afa2-84b825ffe6ef" providerId="ADAL" clId="{4790C486-0365-454A-9C81-92E04F01A1B6}"/>
    <pc:docChg chg="undo custSel modSld">
      <pc:chgData name="BERGAGLIO Donatella" userId="a89d56fc-4b77-48fb-afa2-84b825ffe6ef" providerId="ADAL" clId="{4790C486-0365-454A-9C81-92E04F01A1B6}" dt="2024-04-26T09:55:34.817" v="161" actId="20577"/>
      <pc:docMkLst>
        <pc:docMk/>
      </pc:docMkLst>
      <pc:sldChg chg="modSp mod">
        <pc:chgData name="BERGAGLIO Donatella" userId="a89d56fc-4b77-48fb-afa2-84b825ffe6ef" providerId="ADAL" clId="{4790C486-0365-454A-9C81-92E04F01A1B6}" dt="2024-04-26T08:38:25.219" v="5" actId="207"/>
        <pc:sldMkLst>
          <pc:docMk/>
          <pc:sldMk cId="2833336900" sldId="298"/>
        </pc:sldMkLst>
        <pc:spChg chg="mod">
          <ac:chgData name="BERGAGLIO Donatella" userId="a89d56fc-4b77-48fb-afa2-84b825ffe6ef" providerId="ADAL" clId="{4790C486-0365-454A-9C81-92E04F01A1B6}" dt="2024-04-26T08:38:25.219" v="5" actId="207"/>
          <ac:spMkLst>
            <pc:docMk/>
            <pc:sldMk cId="2833336900" sldId="298"/>
            <ac:spMk id="4" creationId="{6DEFF250-8ED5-CB94-82A8-5246E6896870}"/>
          </ac:spMkLst>
        </pc:spChg>
      </pc:sldChg>
      <pc:sldChg chg="modSp mod">
        <pc:chgData name="BERGAGLIO Donatella" userId="a89d56fc-4b77-48fb-afa2-84b825ffe6ef" providerId="ADAL" clId="{4790C486-0365-454A-9C81-92E04F01A1B6}" dt="2024-04-26T09:55:34.817" v="161" actId="20577"/>
        <pc:sldMkLst>
          <pc:docMk/>
          <pc:sldMk cId="2028163369" sldId="307"/>
        </pc:sldMkLst>
        <pc:spChg chg="mod">
          <ac:chgData name="BERGAGLIO Donatella" userId="a89d56fc-4b77-48fb-afa2-84b825ffe6ef" providerId="ADAL" clId="{4790C486-0365-454A-9C81-92E04F01A1B6}" dt="2024-04-26T09:55:34.817" v="161" actId="20577"/>
          <ac:spMkLst>
            <pc:docMk/>
            <pc:sldMk cId="2028163369" sldId="307"/>
            <ac:spMk id="16" creationId="{2350229F-326E-B1B6-F37E-AAA9CCC69FD7}"/>
          </ac:spMkLst>
        </pc:spChg>
      </pc:sldChg>
      <pc:sldChg chg="modSp mod">
        <pc:chgData name="BERGAGLIO Donatella" userId="a89d56fc-4b77-48fb-afa2-84b825ffe6ef" providerId="ADAL" clId="{4790C486-0365-454A-9C81-92E04F01A1B6}" dt="2024-04-26T09:03:14.704" v="39" actId="207"/>
        <pc:sldMkLst>
          <pc:docMk/>
          <pc:sldMk cId="473812557" sldId="308"/>
        </pc:sldMkLst>
        <pc:spChg chg="mod">
          <ac:chgData name="BERGAGLIO Donatella" userId="a89d56fc-4b77-48fb-afa2-84b825ffe6ef" providerId="ADAL" clId="{4790C486-0365-454A-9C81-92E04F01A1B6}" dt="2024-04-26T09:02:30.305" v="38" actId="207"/>
          <ac:spMkLst>
            <pc:docMk/>
            <pc:sldMk cId="473812557" sldId="308"/>
            <ac:spMk id="10" creationId="{55BB883F-BD62-3972-0ED4-82A9174EA5FA}"/>
          </ac:spMkLst>
        </pc:spChg>
        <pc:spChg chg="mod">
          <ac:chgData name="BERGAGLIO Donatella" userId="a89d56fc-4b77-48fb-afa2-84b825ffe6ef" providerId="ADAL" clId="{4790C486-0365-454A-9C81-92E04F01A1B6}" dt="2024-04-26T08:42:13.876" v="29" actId="207"/>
          <ac:spMkLst>
            <pc:docMk/>
            <pc:sldMk cId="473812557" sldId="308"/>
            <ac:spMk id="13" creationId="{D4335364-F90E-1327-ADCF-AA043FEC3049}"/>
          </ac:spMkLst>
        </pc:spChg>
        <pc:spChg chg="mod">
          <ac:chgData name="BERGAGLIO Donatella" userId="a89d56fc-4b77-48fb-afa2-84b825ffe6ef" providerId="ADAL" clId="{4790C486-0365-454A-9C81-92E04F01A1B6}" dt="2024-04-26T09:03:14.704" v="39" actId="207"/>
          <ac:spMkLst>
            <pc:docMk/>
            <pc:sldMk cId="473812557" sldId="308"/>
            <ac:spMk id="15" creationId="{6036C813-67B1-9F0A-FBA3-16C2E4E85158}"/>
          </ac:spMkLst>
        </pc:spChg>
        <pc:spChg chg="mod">
          <ac:chgData name="BERGAGLIO Donatella" userId="a89d56fc-4b77-48fb-afa2-84b825ffe6ef" providerId="ADAL" clId="{4790C486-0365-454A-9C81-92E04F01A1B6}" dt="2024-04-26T08:42:20.607" v="35" actId="207"/>
          <ac:spMkLst>
            <pc:docMk/>
            <pc:sldMk cId="473812557" sldId="308"/>
            <ac:spMk id="16" creationId="{24D0B221-E8CF-855C-28D0-B2625B010944}"/>
          </ac:spMkLst>
        </pc:spChg>
      </pc:sldChg>
      <pc:sldChg chg="modSp mod">
        <pc:chgData name="BERGAGLIO Donatella" userId="a89d56fc-4b77-48fb-afa2-84b825ffe6ef" providerId="ADAL" clId="{4790C486-0365-454A-9C81-92E04F01A1B6}" dt="2024-04-26T09:03:34.927" v="42" actId="207"/>
        <pc:sldMkLst>
          <pc:docMk/>
          <pc:sldMk cId="1443031740" sldId="309"/>
        </pc:sldMkLst>
        <pc:spChg chg="mod">
          <ac:chgData name="BERGAGLIO Donatella" userId="a89d56fc-4b77-48fb-afa2-84b825ffe6ef" providerId="ADAL" clId="{4790C486-0365-454A-9C81-92E04F01A1B6}" dt="2024-04-26T09:03:34.927" v="42" actId="207"/>
          <ac:spMkLst>
            <pc:docMk/>
            <pc:sldMk cId="1443031740" sldId="309"/>
            <ac:spMk id="19" creationId="{FC310100-6275-70E4-F474-F18C61CCC29E}"/>
          </ac:spMkLst>
        </pc:spChg>
      </pc:sldChg>
      <pc:sldChg chg="modSp mod">
        <pc:chgData name="BERGAGLIO Donatella" userId="a89d56fc-4b77-48fb-afa2-84b825ffe6ef" providerId="ADAL" clId="{4790C486-0365-454A-9C81-92E04F01A1B6}" dt="2024-04-26T09:04:36.843" v="51" actId="207"/>
        <pc:sldMkLst>
          <pc:docMk/>
          <pc:sldMk cId="1375003955" sldId="310"/>
        </pc:sldMkLst>
        <pc:spChg chg="mod">
          <ac:chgData name="BERGAGLIO Donatella" userId="a89d56fc-4b77-48fb-afa2-84b825ffe6ef" providerId="ADAL" clId="{4790C486-0365-454A-9C81-92E04F01A1B6}" dt="2024-04-26T09:04:36.843" v="51" actId="207"/>
          <ac:spMkLst>
            <pc:docMk/>
            <pc:sldMk cId="1375003955" sldId="310"/>
            <ac:spMk id="8" creationId="{FD5C696F-DAE6-B339-85BE-E43CF9E1BE1D}"/>
          </ac:spMkLst>
        </pc:spChg>
      </pc:sldChg>
      <pc:sldChg chg="modSp mod">
        <pc:chgData name="BERGAGLIO Donatella" userId="a89d56fc-4b77-48fb-afa2-84b825ffe6ef" providerId="ADAL" clId="{4790C486-0365-454A-9C81-92E04F01A1B6}" dt="2024-04-26T09:06:54.086" v="68" actId="20577"/>
        <pc:sldMkLst>
          <pc:docMk/>
          <pc:sldMk cId="1711384160" sldId="311"/>
        </pc:sldMkLst>
        <pc:spChg chg="mod">
          <ac:chgData name="BERGAGLIO Donatella" userId="a89d56fc-4b77-48fb-afa2-84b825ffe6ef" providerId="ADAL" clId="{4790C486-0365-454A-9C81-92E04F01A1B6}" dt="2024-04-26T09:06:11.811" v="57" actId="207"/>
          <ac:spMkLst>
            <pc:docMk/>
            <pc:sldMk cId="1711384160" sldId="311"/>
            <ac:spMk id="8" creationId="{2A33C081-C1EC-7DCC-EE9A-9B0C39D1D812}"/>
          </ac:spMkLst>
        </pc:spChg>
        <pc:spChg chg="mod">
          <ac:chgData name="BERGAGLIO Donatella" userId="a89d56fc-4b77-48fb-afa2-84b825ffe6ef" providerId="ADAL" clId="{4790C486-0365-454A-9C81-92E04F01A1B6}" dt="2024-04-26T09:06:54.086" v="68" actId="20577"/>
          <ac:spMkLst>
            <pc:docMk/>
            <pc:sldMk cId="1711384160" sldId="311"/>
            <ac:spMk id="10" creationId="{1015A6BD-57AE-A990-FF39-830D10148232}"/>
          </ac:spMkLst>
        </pc:spChg>
        <pc:spChg chg="mod">
          <ac:chgData name="BERGAGLIO Donatella" userId="a89d56fc-4b77-48fb-afa2-84b825ffe6ef" providerId="ADAL" clId="{4790C486-0365-454A-9C81-92E04F01A1B6}" dt="2024-04-26T09:06:43.613" v="67" actId="207"/>
          <ac:spMkLst>
            <pc:docMk/>
            <pc:sldMk cId="1711384160" sldId="311"/>
            <ac:spMk id="16" creationId="{DFC0490E-82E5-C729-72E0-C6182243694A}"/>
          </ac:spMkLst>
        </pc:spChg>
      </pc:sldChg>
      <pc:sldChg chg="modSp mod">
        <pc:chgData name="BERGAGLIO Donatella" userId="a89d56fc-4b77-48fb-afa2-84b825ffe6ef" providerId="ADAL" clId="{4790C486-0365-454A-9C81-92E04F01A1B6}" dt="2024-04-26T09:08:26.336" v="92" actId="207"/>
        <pc:sldMkLst>
          <pc:docMk/>
          <pc:sldMk cId="3457173417" sldId="312"/>
        </pc:sldMkLst>
        <pc:spChg chg="mod">
          <ac:chgData name="BERGAGLIO Donatella" userId="a89d56fc-4b77-48fb-afa2-84b825ffe6ef" providerId="ADAL" clId="{4790C486-0365-454A-9C81-92E04F01A1B6}" dt="2024-04-26T09:07:05.508" v="71" actId="207"/>
          <ac:spMkLst>
            <pc:docMk/>
            <pc:sldMk cId="3457173417" sldId="312"/>
            <ac:spMk id="7" creationId="{C9579499-6535-2DF9-4D7E-A6E8A3703849}"/>
          </ac:spMkLst>
        </pc:spChg>
        <pc:spChg chg="mod">
          <ac:chgData name="BERGAGLIO Donatella" userId="a89d56fc-4b77-48fb-afa2-84b825ffe6ef" providerId="ADAL" clId="{4790C486-0365-454A-9C81-92E04F01A1B6}" dt="2024-04-26T09:07:10.842" v="76" actId="207"/>
          <ac:spMkLst>
            <pc:docMk/>
            <pc:sldMk cId="3457173417" sldId="312"/>
            <ac:spMk id="8" creationId="{B4C777A7-AC85-6A76-01FB-7DC21E9289FC}"/>
          </ac:spMkLst>
        </pc:spChg>
        <pc:spChg chg="mod">
          <ac:chgData name="BERGAGLIO Donatella" userId="a89d56fc-4b77-48fb-afa2-84b825ffe6ef" providerId="ADAL" clId="{4790C486-0365-454A-9C81-92E04F01A1B6}" dt="2024-04-26T09:07:55.283" v="82" actId="207"/>
          <ac:spMkLst>
            <pc:docMk/>
            <pc:sldMk cId="3457173417" sldId="312"/>
            <ac:spMk id="10" creationId="{CDF3DB29-C2A4-1175-AC5E-2D78E9E56CDA}"/>
          </ac:spMkLst>
        </pc:spChg>
        <pc:spChg chg="mod">
          <ac:chgData name="BERGAGLIO Donatella" userId="a89d56fc-4b77-48fb-afa2-84b825ffe6ef" providerId="ADAL" clId="{4790C486-0365-454A-9C81-92E04F01A1B6}" dt="2024-04-26T09:07:52.533" v="81" actId="207"/>
          <ac:spMkLst>
            <pc:docMk/>
            <pc:sldMk cId="3457173417" sldId="312"/>
            <ac:spMk id="13" creationId="{7A043CC1-7EA9-9C8C-BD9B-668BD11E164C}"/>
          </ac:spMkLst>
        </pc:spChg>
        <pc:spChg chg="mod">
          <ac:chgData name="BERGAGLIO Donatella" userId="a89d56fc-4b77-48fb-afa2-84b825ffe6ef" providerId="ADAL" clId="{4790C486-0365-454A-9C81-92E04F01A1B6}" dt="2024-04-26T09:08:26.336" v="92" actId="207"/>
          <ac:spMkLst>
            <pc:docMk/>
            <pc:sldMk cId="3457173417" sldId="312"/>
            <ac:spMk id="16" creationId="{9700B08F-5BF0-EAB7-F178-A7A2489BEC4A}"/>
          </ac:spMkLst>
        </pc:spChg>
      </pc:sldChg>
      <pc:sldChg chg="modSp mod">
        <pc:chgData name="BERGAGLIO Donatella" userId="a89d56fc-4b77-48fb-afa2-84b825ffe6ef" providerId="ADAL" clId="{4790C486-0365-454A-9C81-92E04F01A1B6}" dt="2024-04-26T09:10:21.272" v="93" actId="207"/>
        <pc:sldMkLst>
          <pc:docMk/>
          <pc:sldMk cId="1834831255" sldId="314"/>
        </pc:sldMkLst>
        <pc:spChg chg="mod">
          <ac:chgData name="BERGAGLIO Donatella" userId="a89d56fc-4b77-48fb-afa2-84b825ffe6ef" providerId="ADAL" clId="{4790C486-0365-454A-9C81-92E04F01A1B6}" dt="2024-04-26T09:10:21.272" v="93" actId="207"/>
          <ac:spMkLst>
            <pc:docMk/>
            <pc:sldMk cId="1834831255" sldId="314"/>
            <ac:spMk id="5" creationId="{D2B85F0B-C5A3-5234-043B-B83B565B6157}"/>
          </ac:spMkLst>
        </pc:spChg>
        <pc:spChg chg="mod">
          <ac:chgData name="BERGAGLIO Donatella" userId="a89d56fc-4b77-48fb-afa2-84b825ffe6ef" providerId="ADAL" clId="{4790C486-0365-454A-9C81-92E04F01A1B6}" dt="2024-04-26T09:10:21.272" v="93" actId="207"/>
          <ac:spMkLst>
            <pc:docMk/>
            <pc:sldMk cId="1834831255" sldId="314"/>
            <ac:spMk id="6" creationId="{F4627ABA-986D-DA5C-2B31-6C6ED7C99203}"/>
          </ac:spMkLst>
        </pc:spChg>
      </pc:sldChg>
      <pc:sldChg chg="modSp mod">
        <pc:chgData name="BERGAGLIO Donatella" userId="a89d56fc-4b77-48fb-afa2-84b825ffe6ef" providerId="ADAL" clId="{4790C486-0365-454A-9C81-92E04F01A1B6}" dt="2024-04-26T09:12:35.713" v="105" actId="207"/>
        <pc:sldMkLst>
          <pc:docMk/>
          <pc:sldMk cId="4079276479" sldId="316"/>
        </pc:sldMkLst>
        <pc:spChg chg="mod">
          <ac:chgData name="BERGAGLIO Donatella" userId="a89d56fc-4b77-48fb-afa2-84b825ffe6ef" providerId="ADAL" clId="{4790C486-0365-454A-9C81-92E04F01A1B6}" dt="2024-04-26T09:12:28.750" v="102" actId="207"/>
          <ac:spMkLst>
            <pc:docMk/>
            <pc:sldMk cId="4079276479" sldId="316"/>
            <ac:spMk id="10" creationId="{E887FF05-A5DA-C7B5-EC06-79E4B30EFF86}"/>
          </ac:spMkLst>
        </pc:spChg>
        <pc:spChg chg="mod">
          <ac:chgData name="BERGAGLIO Donatella" userId="a89d56fc-4b77-48fb-afa2-84b825ffe6ef" providerId="ADAL" clId="{4790C486-0365-454A-9C81-92E04F01A1B6}" dt="2024-04-26T09:12:35.713" v="105" actId="207"/>
          <ac:spMkLst>
            <pc:docMk/>
            <pc:sldMk cId="4079276479" sldId="316"/>
            <ac:spMk id="13" creationId="{0231D8F5-819A-9A55-3503-5307BC5BB98C}"/>
          </ac:spMkLst>
        </pc:spChg>
      </pc:sldChg>
      <pc:sldChg chg="modSp mod">
        <pc:chgData name="BERGAGLIO Donatella" userId="a89d56fc-4b77-48fb-afa2-84b825ffe6ef" providerId="ADAL" clId="{4790C486-0365-454A-9C81-92E04F01A1B6}" dt="2024-04-26T09:18:24.173" v="129" actId="20577"/>
        <pc:sldMkLst>
          <pc:docMk/>
          <pc:sldMk cId="1876616433" sldId="317"/>
        </pc:sldMkLst>
        <pc:spChg chg="mod">
          <ac:chgData name="BERGAGLIO Donatella" userId="a89d56fc-4b77-48fb-afa2-84b825ffe6ef" providerId="ADAL" clId="{4790C486-0365-454A-9C81-92E04F01A1B6}" dt="2024-04-26T09:13:39.547" v="110" actId="207"/>
          <ac:spMkLst>
            <pc:docMk/>
            <pc:sldMk cId="1876616433" sldId="317"/>
            <ac:spMk id="5" creationId="{2136162B-ABE7-795E-83DD-1E573307428A}"/>
          </ac:spMkLst>
        </pc:spChg>
        <pc:spChg chg="mod">
          <ac:chgData name="BERGAGLIO Donatella" userId="a89d56fc-4b77-48fb-afa2-84b825ffe6ef" providerId="ADAL" clId="{4790C486-0365-454A-9C81-92E04F01A1B6}" dt="2024-04-26T09:13:43.972" v="113" actId="207"/>
          <ac:spMkLst>
            <pc:docMk/>
            <pc:sldMk cId="1876616433" sldId="317"/>
            <ac:spMk id="6" creationId="{F7B03EAE-7B6A-8A41-7E51-BCC84734B539}"/>
          </ac:spMkLst>
        </pc:spChg>
        <pc:spChg chg="mod">
          <ac:chgData name="BERGAGLIO Donatella" userId="a89d56fc-4b77-48fb-afa2-84b825ffe6ef" providerId="ADAL" clId="{4790C486-0365-454A-9C81-92E04F01A1B6}" dt="2024-04-26T09:18:24.173" v="129" actId="20577"/>
          <ac:spMkLst>
            <pc:docMk/>
            <pc:sldMk cId="1876616433" sldId="317"/>
            <ac:spMk id="16" creationId="{3AE39CBF-2217-D281-6F3A-9FEAA7CB56F3}"/>
          </ac:spMkLst>
        </pc:spChg>
      </pc:sldChg>
      <pc:sldChg chg="modSp mod">
        <pc:chgData name="BERGAGLIO Donatella" userId="a89d56fc-4b77-48fb-afa2-84b825ffe6ef" providerId="ADAL" clId="{4790C486-0365-454A-9C81-92E04F01A1B6}" dt="2024-04-26T09:18:57.913" v="136" actId="207"/>
        <pc:sldMkLst>
          <pc:docMk/>
          <pc:sldMk cId="3649314417" sldId="318"/>
        </pc:sldMkLst>
        <pc:spChg chg="mod">
          <ac:chgData name="BERGAGLIO Donatella" userId="a89d56fc-4b77-48fb-afa2-84b825ffe6ef" providerId="ADAL" clId="{4790C486-0365-454A-9C81-92E04F01A1B6}" dt="2024-04-26T09:18:57.913" v="136" actId="207"/>
          <ac:spMkLst>
            <pc:docMk/>
            <pc:sldMk cId="3649314417" sldId="318"/>
            <ac:spMk id="6" creationId="{ECAED394-8774-5F59-1A0B-1841F7282599}"/>
          </ac:spMkLst>
        </pc:spChg>
      </pc:sldChg>
      <pc:sldChg chg="modSp mod">
        <pc:chgData name="BERGAGLIO Donatella" userId="a89d56fc-4b77-48fb-afa2-84b825ffe6ef" providerId="ADAL" clId="{4790C486-0365-454A-9C81-92E04F01A1B6}" dt="2024-04-26T09:20:29.549" v="160" actId="207"/>
        <pc:sldMkLst>
          <pc:docMk/>
          <pc:sldMk cId="1088350777" sldId="319"/>
        </pc:sldMkLst>
        <pc:spChg chg="mod">
          <ac:chgData name="BERGAGLIO Donatella" userId="a89d56fc-4b77-48fb-afa2-84b825ffe6ef" providerId="ADAL" clId="{4790C486-0365-454A-9C81-92E04F01A1B6}" dt="2024-04-26T09:19:41.638" v="139" actId="207"/>
          <ac:spMkLst>
            <pc:docMk/>
            <pc:sldMk cId="1088350777" sldId="319"/>
            <ac:spMk id="3" creationId="{7883A211-CD5C-2201-4416-FE7E12DA9131}"/>
          </ac:spMkLst>
        </pc:spChg>
        <pc:spChg chg="mod">
          <ac:chgData name="BERGAGLIO Donatella" userId="a89d56fc-4b77-48fb-afa2-84b825ffe6ef" providerId="ADAL" clId="{4790C486-0365-454A-9C81-92E04F01A1B6}" dt="2024-04-26T09:19:45.728" v="142" actId="207"/>
          <ac:spMkLst>
            <pc:docMk/>
            <pc:sldMk cId="1088350777" sldId="319"/>
            <ac:spMk id="4" creationId="{D60204BA-48BD-EF9A-C1F2-C05F24BAF040}"/>
          </ac:spMkLst>
        </pc:spChg>
        <pc:spChg chg="mod">
          <ac:chgData name="BERGAGLIO Donatella" userId="a89d56fc-4b77-48fb-afa2-84b825ffe6ef" providerId="ADAL" clId="{4790C486-0365-454A-9C81-92E04F01A1B6}" dt="2024-04-26T09:20:29.549" v="160" actId="207"/>
          <ac:spMkLst>
            <pc:docMk/>
            <pc:sldMk cId="1088350777" sldId="319"/>
            <ac:spMk id="7" creationId="{0E1B0050-EFF8-A442-BB68-3C4340E047D9}"/>
          </ac:spMkLst>
        </pc:spChg>
        <pc:spChg chg="mod">
          <ac:chgData name="BERGAGLIO Donatella" userId="a89d56fc-4b77-48fb-afa2-84b825ffe6ef" providerId="ADAL" clId="{4790C486-0365-454A-9C81-92E04F01A1B6}" dt="2024-04-26T09:19:59.072" v="147" actId="207"/>
          <ac:spMkLst>
            <pc:docMk/>
            <pc:sldMk cId="1088350777" sldId="319"/>
            <ac:spMk id="12" creationId="{37357A31-4087-D835-95BC-194F2041F962}"/>
          </ac:spMkLst>
        </pc:spChg>
        <pc:spChg chg="mod">
          <ac:chgData name="BERGAGLIO Donatella" userId="a89d56fc-4b77-48fb-afa2-84b825ffe6ef" providerId="ADAL" clId="{4790C486-0365-454A-9C81-92E04F01A1B6}" dt="2024-04-26T09:20:04.767" v="150" actId="207"/>
          <ac:spMkLst>
            <pc:docMk/>
            <pc:sldMk cId="1088350777" sldId="319"/>
            <ac:spMk id="14" creationId="{700AC2FE-B9E8-D3A9-9755-48598B627B72}"/>
          </ac:spMkLst>
        </pc:spChg>
      </pc:sldChg>
      <pc:sldChg chg="modSp mod">
        <pc:chgData name="BERGAGLIO Donatella" userId="a89d56fc-4b77-48fb-afa2-84b825ffe6ef" providerId="ADAL" clId="{4790C486-0365-454A-9C81-92E04F01A1B6}" dt="2024-04-26T09:12:07.802" v="97" actId="207"/>
        <pc:sldMkLst>
          <pc:docMk/>
          <pc:sldMk cId="37525163" sldId="320"/>
        </pc:sldMkLst>
        <pc:spChg chg="mod">
          <ac:chgData name="BERGAGLIO Donatella" userId="a89d56fc-4b77-48fb-afa2-84b825ffe6ef" providerId="ADAL" clId="{4790C486-0365-454A-9C81-92E04F01A1B6}" dt="2024-04-26T09:11:54.262" v="94" actId="207"/>
          <ac:spMkLst>
            <pc:docMk/>
            <pc:sldMk cId="37525163" sldId="320"/>
            <ac:spMk id="5" creationId="{89F41E24-0951-D6F1-6ED2-2E209AFC25B5}"/>
          </ac:spMkLst>
        </pc:spChg>
        <pc:spChg chg="mod">
          <ac:chgData name="BERGAGLIO Donatella" userId="a89d56fc-4b77-48fb-afa2-84b825ffe6ef" providerId="ADAL" clId="{4790C486-0365-454A-9C81-92E04F01A1B6}" dt="2024-04-26T09:11:54.262" v="94" actId="207"/>
          <ac:spMkLst>
            <pc:docMk/>
            <pc:sldMk cId="37525163" sldId="320"/>
            <ac:spMk id="6" creationId="{261585AE-71AE-A309-9479-74406859A978}"/>
          </ac:spMkLst>
        </pc:spChg>
        <pc:spChg chg="mod">
          <ac:chgData name="BERGAGLIO Donatella" userId="a89d56fc-4b77-48fb-afa2-84b825ffe6ef" providerId="ADAL" clId="{4790C486-0365-454A-9C81-92E04F01A1B6}" dt="2024-04-26T09:11:58.942" v="95" actId="207"/>
          <ac:spMkLst>
            <pc:docMk/>
            <pc:sldMk cId="37525163" sldId="320"/>
            <ac:spMk id="12" creationId="{7A5D6969-B65C-170C-6C14-68DC59C8227D}"/>
          </ac:spMkLst>
        </pc:spChg>
        <pc:spChg chg="mod">
          <ac:chgData name="BERGAGLIO Donatella" userId="a89d56fc-4b77-48fb-afa2-84b825ffe6ef" providerId="ADAL" clId="{4790C486-0365-454A-9C81-92E04F01A1B6}" dt="2024-04-26T09:11:58.942" v="95" actId="207"/>
          <ac:spMkLst>
            <pc:docMk/>
            <pc:sldMk cId="37525163" sldId="320"/>
            <ac:spMk id="17" creationId="{26635CA5-FED0-EF18-5FB0-C206EE0C53F5}"/>
          </ac:spMkLst>
        </pc:spChg>
        <pc:spChg chg="mod">
          <ac:chgData name="BERGAGLIO Donatella" userId="a89d56fc-4b77-48fb-afa2-84b825ffe6ef" providerId="ADAL" clId="{4790C486-0365-454A-9C81-92E04F01A1B6}" dt="2024-04-26T09:12:07.802" v="97" actId="207"/>
          <ac:spMkLst>
            <pc:docMk/>
            <pc:sldMk cId="37525163" sldId="320"/>
            <ac:spMk id="21" creationId="{03B3C445-9BDB-EFDC-55F2-18E5CE8B1C26}"/>
          </ac:spMkLst>
        </pc:spChg>
        <pc:spChg chg="mod">
          <ac:chgData name="BERGAGLIO Donatella" userId="a89d56fc-4b77-48fb-afa2-84b825ffe6ef" providerId="ADAL" clId="{4790C486-0365-454A-9C81-92E04F01A1B6}" dt="2024-04-26T09:12:04.366" v="96" actId="207"/>
          <ac:spMkLst>
            <pc:docMk/>
            <pc:sldMk cId="37525163" sldId="320"/>
            <ac:spMk id="24" creationId="{EFE25C30-15C7-DD24-1777-B3361D34D32F}"/>
          </ac:spMkLst>
        </pc:spChg>
      </pc:sldChg>
      <pc:sldChg chg="modSp mod">
        <pc:chgData name="BERGAGLIO Donatella" userId="a89d56fc-4b77-48fb-afa2-84b825ffe6ef" providerId="ADAL" clId="{4790C486-0365-454A-9C81-92E04F01A1B6}" dt="2024-04-26T08:40:09.256" v="24" actId="207"/>
        <pc:sldMkLst>
          <pc:docMk/>
          <pc:sldMk cId="4066210512" sldId="332"/>
        </pc:sldMkLst>
        <pc:spChg chg="mod">
          <ac:chgData name="BERGAGLIO Donatella" userId="a89d56fc-4b77-48fb-afa2-84b825ffe6ef" providerId="ADAL" clId="{4790C486-0365-454A-9C81-92E04F01A1B6}" dt="2024-04-26T08:40:01.429" v="19" actId="207"/>
          <ac:spMkLst>
            <pc:docMk/>
            <pc:sldMk cId="4066210512" sldId="332"/>
            <ac:spMk id="7" creationId="{9EE6F6D0-B60D-79FE-2AD3-9B11F7F17EC9}"/>
          </ac:spMkLst>
        </pc:spChg>
        <pc:spChg chg="mod">
          <ac:chgData name="BERGAGLIO Donatella" userId="a89d56fc-4b77-48fb-afa2-84b825ffe6ef" providerId="ADAL" clId="{4790C486-0365-454A-9C81-92E04F01A1B6}" dt="2024-04-26T08:40:09.256" v="24" actId="207"/>
          <ac:spMkLst>
            <pc:docMk/>
            <pc:sldMk cId="4066210512" sldId="332"/>
            <ac:spMk id="9" creationId="{BB970CAE-C970-78D8-B392-751BA85EE4AC}"/>
          </ac:spMkLst>
        </pc:spChg>
        <pc:spChg chg="mod">
          <ac:chgData name="BERGAGLIO Donatella" userId="a89d56fc-4b77-48fb-afa2-84b825ffe6ef" providerId="ADAL" clId="{4790C486-0365-454A-9C81-92E04F01A1B6}" dt="2024-04-26T08:39:49.581" v="12" actId="207"/>
          <ac:spMkLst>
            <pc:docMk/>
            <pc:sldMk cId="4066210512" sldId="332"/>
            <ac:spMk id="17" creationId="{7008973D-3B92-797D-6E1A-8589132BF3AD}"/>
          </ac:spMkLst>
        </pc:spChg>
      </pc:sldChg>
      <pc:sldChg chg="modSp mod">
        <pc:chgData name="BERGAGLIO Donatella" userId="a89d56fc-4b77-48fb-afa2-84b825ffe6ef" providerId="ADAL" clId="{4790C486-0365-454A-9C81-92E04F01A1B6}" dt="2024-04-26T08:41:33.406" v="26" actId="207"/>
        <pc:sldMkLst>
          <pc:docMk/>
          <pc:sldMk cId="3710811575" sldId="333"/>
        </pc:sldMkLst>
        <pc:spChg chg="mod">
          <ac:chgData name="BERGAGLIO Donatella" userId="a89d56fc-4b77-48fb-afa2-84b825ffe6ef" providerId="ADAL" clId="{4790C486-0365-454A-9C81-92E04F01A1B6}" dt="2024-04-26T08:41:33.406" v="26" actId="207"/>
          <ac:spMkLst>
            <pc:docMk/>
            <pc:sldMk cId="3710811575" sldId="333"/>
            <ac:spMk id="21" creationId="{1ADA7D02-020F-D76A-05FE-F997CCEE18F9}"/>
          </ac:spMkLst>
        </pc:spChg>
        <pc:spChg chg="mod">
          <ac:chgData name="BERGAGLIO Donatella" userId="a89d56fc-4b77-48fb-afa2-84b825ffe6ef" providerId="ADAL" clId="{4790C486-0365-454A-9C81-92E04F01A1B6}" dt="2024-04-26T08:41:31.135" v="25" actId="207"/>
          <ac:spMkLst>
            <pc:docMk/>
            <pc:sldMk cId="3710811575" sldId="333"/>
            <ac:spMk id="26" creationId="{09836967-4EBC-45C4-4A0A-FD9D80EC44EE}"/>
          </ac:spMkLst>
        </pc:spChg>
      </pc:sldChg>
      <pc:sldChg chg="modSp mod">
        <pc:chgData name="BERGAGLIO Donatella" userId="a89d56fc-4b77-48fb-afa2-84b825ffe6ef" providerId="ADAL" clId="{4790C486-0365-454A-9C81-92E04F01A1B6}" dt="2024-04-26T09:18:48.009" v="133" actId="207"/>
        <pc:sldMkLst>
          <pc:docMk/>
          <pc:sldMk cId="1348811031" sldId="334"/>
        </pc:sldMkLst>
        <pc:spChg chg="mod">
          <ac:chgData name="BERGAGLIO Donatella" userId="a89d56fc-4b77-48fb-afa2-84b825ffe6ef" providerId="ADAL" clId="{4790C486-0365-454A-9C81-92E04F01A1B6}" dt="2024-04-26T09:18:44.402" v="131" actId="207"/>
          <ac:spMkLst>
            <pc:docMk/>
            <pc:sldMk cId="1348811031" sldId="334"/>
            <ac:spMk id="12" creationId="{B36DDBDF-8AD8-1160-DD3E-9375252F21FD}"/>
          </ac:spMkLst>
        </pc:spChg>
        <pc:spChg chg="mod">
          <ac:chgData name="BERGAGLIO Donatella" userId="a89d56fc-4b77-48fb-afa2-84b825ffe6ef" providerId="ADAL" clId="{4790C486-0365-454A-9C81-92E04F01A1B6}" dt="2024-04-26T09:18:45.738" v="132" actId="207"/>
          <ac:spMkLst>
            <pc:docMk/>
            <pc:sldMk cId="1348811031" sldId="334"/>
            <ac:spMk id="23" creationId="{20BD89D8-F8A0-3A6F-5AF1-921D70539C96}"/>
          </ac:spMkLst>
        </pc:spChg>
        <pc:spChg chg="mod">
          <ac:chgData name="BERGAGLIO Donatella" userId="a89d56fc-4b77-48fb-afa2-84b825ffe6ef" providerId="ADAL" clId="{4790C486-0365-454A-9C81-92E04F01A1B6}" dt="2024-04-26T09:18:48.009" v="133" actId="207"/>
          <ac:spMkLst>
            <pc:docMk/>
            <pc:sldMk cId="1348811031" sldId="334"/>
            <ac:spMk id="30" creationId="{920E5992-6D54-682B-2639-C7ECDA04E032}"/>
          </ac:spMkLst>
        </pc:spChg>
      </pc:sldChg>
      <pc:sldChg chg="modSp mod">
        <pc:chgData name="BERGAGLIO Donatella" userId="a89d56fc-4b77-48fb-afa2-84b825ffe6ef" providerId="ADAL" clId="{4790C486-0365-454A-9C81-92E04F01A1B6}" dt="2024-04-26T09:18:39.671" v="130" actId="207"/>
        <pc:sldMkLst>
          <pc:docMk/>
          <pc:sldMk cId="2286254378" sldId="335"/>
        </pc:sldMkLst>
        <pc:spChg chg="mod">
          <ac:chgData name="BERGAGLIO Donatella" userId="a89d56fc-4b77-48fb-afa2-84b825ffe6ef" providerId="ADAL" clId="{4790C486-0365-454A-9C81-92E04F01A1B6}" dt="2024-04-26T09:18:39.671" v="130" actId="207"/>
          <ac:spMkLst>
            <pc:docMk/>
            <pc:sldMk cId="2286254378" sldId="335"/>
            <ac:spMk id="24" creationId="{16C8AA7E-7D2C-9A26-C680-4C60E9C2B9ED}"/>
          </ac:spMkLst>
        </pc:spChg>
      </pc:sldChg>
    </pc:docChg>
  </pc:docChgLst>
  <pc:docChgLst>
    <pc:chgData name="BERGAGLIO Donatella" userId="a89d56fc-4b77-48fb-afa2-84b825ffe6ef" providerId="ADAL" clId="{C7393DE8-F6BC-4162-A15E-368B45D08212}"/>
    <pc:docChg chg="undo custSel modSld">
      <pc:chgData name="BERGAGLIO Donatella" userId="a89d56fc-4b77-48fb-afa2-84b825ffe6ef" providerId="ADAL" clId="{C7393DE8-F6BC-4162-A15E-368B45D08212}" dt="2024-05-15T13:05:28.439" v="82" actId="207"/>
      <pc:docMkLst>
        <pc:docMk/>
      </pc:docMkLst>
      <pc:sldChg chg="addSp modSp">
        <pc:chgData name="BERGAGLIO Donatella" userId="a89d56fc-4b77-48fb-afa2-84b825ffe6ef" providerId="ADAL" clId="{C7393DE8-F6BC-4162-A15E-368B45D08212}" dt="2024-05-15T12:44:34.862" v="16"/>
        <pc:sldMkLst>
          <pc:docMk/>
          <pc:sldMk cId="446966297" sldId="259"/>
        </pc:sldMkLst>
        <pc:spChg chg="add mod">
          <ac:chgData name="BERGAGLIO Donatella" userId="a89d56fc-4b77-48fb-afa2-84b825ffe6ef" providerId="ADAL" clId="{C7393DE8-F6BC-4162-A15E-368B45D08212}" dt="2024-05-15T12:44:34.862" v="16"/>
          <ac:spMkLst>
            <pc:docMk/>
            <pc:sldMk cId="446966297" sldId="259"/>
            <ac:spMk id="6" creationId="{D972D860-91EA-C0A6-2000-4D40056F18F7}"/>
          </ac:spMkLst>
        </pc:spChg>
      </pc:sldChg>
      <pc:sldChg chg="addSp modSp mod">
        <pc:chgData name="BERGAGLIO Donatella" userId="a89d56fc-4b77-48fb-afa2-84b825ffe6ef" providerId="ADAL" clId="{C7393DE8-F6BC-4162-A15E-368B45D08212}" dt="2024-05-15T12:44:22.193" v="12" actId="1076"/>
        <pc:sldMkLst>
          <pc:docMk/>
          <pc:sldMk cId="2833336900" sldId="298"/>
        </pc:sldMkLst>
        <pc:spChg chg="add mod">
          <ac:chgData name="BERGAGLIO Donatella" userId="a89d56fc-4b77-48fb-afa2-84b825ffe6ef" providerId="ADAL" clId="{C7393DE8-F6BC-4162-A15E-368B45D08212}" dt="2024-05-15T12:44:22.193" v="12" actId="1076"/>
          <ac:spMkLst>
            <pc:docMk/>
            <pc:sldMk cId="2833336900" sldId="298"/>
            <ac:spMk id="5" creationId="{3D1821C1-90ED-4BEC-5861-854737DF5BBC}"/>
          </ac:spMkLst>
        </pc:spChg>
      </pc:sldChg>
      <pc:sldChg chg="addSp modSp">
        <pc:chgData name="BERGAGLIO Donatella" userId="a89d56fc-4b77-48fb-afa2-84b825ffe6ef" providerId="ADAL" clId="{C7393DE8-F6BC-4162-A15E-368B45D08212}" dt="2024-05-15T12:44:31.505" v="15"/>
        <pc:sldMkLst>
          <pc:docMk/>
          <pc:sldMk cId="3718022407" sldId="300"/>
        </pc:sldMkLst>
        <pc:spChg chg="add mod">
          <ac:chgData name="BERGAGLIO Donatella" userId="a89d56fc-4b77-48fb-afa2-84b825ffe6ef" providerId="ADAL" clId="{C7393DE8-F6BC-4162-A15E-368B45D08212}" dt="2024-05-15T12:44:31.505" v="15"/>
          <ac:spMkLst>
            <pc:docMk/>
            <pc:sldMk cId="3718022407" sldId="300"/>
            <ac:spMk id="4" creationId="{C3548382-2CE6-0A4C-8FB7-4416842D79B8}"/>
          </ac:spMkLst>
        </pc:spChg>
      </pc:sldChg>
      <pc:sldChg chg="addSp modSp">
        <pc:chgData name="BERGAGLIO Donatella" userId="a89d56fc-4b77-48fb-afa2-84b825ffe6ef" providerId="ADAL" clId="{C7393DE8-F6BC-4162-A15E-368B45D08212}" dt="2024-05-15T12:44:42.835" v="20"/>
        <pc:sldMkLst>
          <pc:docMk/>
          <pc:sldMk cId="3504629152" sldId="303"/>
        </pc:sldMkLst>
        <pc:spChg chg="add mod">
          <ac:chgData name="BERGAGLIO Donatella" userId="a89d56fc-4b77-48fb-afa2-84b825ffe6ef" providerId="ADAL" clId="{C7393DE8-F6BC-4162-A15E-368B45D08212}" dt="2024-05-15T12:44:42.835" v="20"/>
          <ac:spMkLst>
            <pc:docMk/>
            <pc:sldMk cId="3504629152" sldId="303"/>
            <ac:spMk id="3" creationId="{070DA313-0B6A-FC96-61EB-4413F8256026}"/>
          </ac:spMkLst>
        </pc:spChg>
      </pc:sldChg>
      <pc:sldChg chg="addSp modSp">
        <pc:chgData name="BERGAGLIO Donatella" userId="a89d56fc-4b77-48fb-afa2-84b825ffe6ef" providerId="ADAL" clId="{C7393DE8-F6BC-4162-A15E-368B45D08212}" dt="2024-05-15T12:44:36.026" v="17"/>
        <pc:sldMkLst>
          <pc:docMk/>
          <pc:sldMk cId="559344804" sldId="304"/>
        </pc:sldMkLst>
        <pc:spChg chg="add mod">
          <ac:chgData name="BERGAGLIO Donatella" userId="a89d56fc-4b77-48fb-afa2-84b825ffe6ef" providerId="ADAL" clId="{C7393DE8-F6BC-4162-A15E-368B45D08212}" dt="2024-05-15T12:44:36.026" v="17"/>
          <ac:spMkLst>
            <pc:docMk/>
            <pc:sldMk cId="559344804" sldId="304"/>
            <ac:spMk id="4" creationId="{AD4091EB-D7A3-149E-84C7-02702273D84C}"/>
          </ac:spMkLst>
        </pc:spChg>
      </pc:sldChg>
      <pc:sldChg chg="addSp modSp">
        <pc:chgData name="BERGAGLIO Donatella" userId="a89d56fc-4b77-48fb-afa2-84b825ffe6ef" providerId="ADAL" clId="{C7393DE8-F6BC-4162-A15E-368B45D08212}" dt="2024-05-15T12:44:57.717" v="22"/>
        <pc:sldMkLst>
          <pc:docMk/>
          <pc:sldMk cId="1806110884" sldId="305"/>
        </pc:sldMkLst>
        <pc:spChg chg="add mod">
          <ac:chgData name="BERGAGLIO Donatella" userId="a89d56fc-4b77-48fb-afa2-84b825ffe6ef" providerId="ADAL" clId="{C7393DE8-F6BC-4162-A15E-368B45D08212}" dt="2024-05-15T12:44:57.717" v="22"/>
          <ac:spMkLst>
            <pc:docMk/>
            <pc:sldMk cId="1806110884" sldId="305"/>
            <ac:spMk id="2" creationId="{B98C8460-7DCC-30A4-BB6E-C47A9A83598F}"/>
          </ac:spMkLst>
        </pc:spChg>
      </pc:sldChg>
      <pc:sldChg chg="addSp modSp">
        <pc:chgData name="BERGAGLIO Donatella" userId="a89d56fc-4b77-48fb-afa2-84b825ffe6ef" providerId="ADAL" clId="{C7393DE8-F6BC-4162-A15E-368B45D08212}" dt="2024-05-15T12:45:08.226" v="23"/>
        <pc:sldMkLst>
          <pc:docMk/>
          <pc:sldMk cId="2028163369" sldId="307"/>
        </pc:sldMkLst>
        <pc:spChg chg="add mod">
          <ac:chgData name="BERGAGLIO Donatella" userId="a89d56fc-4b77-48fb-afa2-84b825ffe6ef" providerId="ADAL" clId="{C7393DE8-F6BC-4162-A15E-368B45D08212}" dt="2024-05-15T12:45:08.226" v="23"/>
          <ac:spMkLst>
            <pc:docMk/>
            <pc:sldMk cId="2028163369" sldId="307"/>
            <ac:spMk id="10" creationId="{D63AE706-DD02-0008-64C5-68F5BE4B47D8}"/>
          </ac:spMkLst>
        </pc:spChg>
      </pc:sldChg>
      <pc:sldChg chg="modSp mod">
        <pc:chgData name="BERGAGLIO Donatella" userId="a89d56fc-4b77-48fb-afa2-84b825ffe6ef" providerId="ADAL" clId="{C7393DE8-F6BC-4162-A15E-368B45D08212}" dt="2024-05-15T12:47:17.314" v="26" actId="207"/>
        <pc:sldMkLst>
          <pc:docMk/>
          <pc:sldMk cId="473812557" sldId="308"/>
        </pc:sldMkLst>
        <pc:spChg chg="mod">
          <ac:chgData name="BERGAGLIO Donatella" userId="a89d56fc-4b77-48fb-afa2-84b825ffe6ef" providerId="ADAL" clId="{C7393DE8-F6BC-4162-A15E-368B45D08212}" dt="2024-05-15T12:47:07.112" v="24" actId="207"/>
          <ac:spMkLst>
            <pc:docMk/>
            <pc:sldMk cId="473812557" sldId="308"/>
            <ac:spMk id="10" creationId="{55BB883F-BD62-3972-0ED4-82A9174EA5FA}"/>
          </ac:spMkLst>
        </pc:spChg>
        <pc:spChg chg="mod">
          <ac:chgData name="BERGAGLIO Donatella" userId="a89d56fc-4b77-48fb-afa2-84b825ffe6ef" providerId="ADAL" clId="{C7393DE8-F6BC-4162-A15E-368B45D08212}" dt="2024-05-15T12:47:12.781" v="25" actId="207"/>
          <ac:spMkLst>
            <pc:docMk/>
            <pc:sldMk cId="473812557" sldId="308"/>
            <ac:spMk id="13" creationId="{D4335364-F90E-1327-ADCF-AA043FEC3049}"/>
          </ac:spMkLst>
        </pc:spChg>
        <pc:spChg chg="mod">
          <ac:chgData name="BERGAGLIO Donatella" userId="a89d56fc-4b77-48fb-afa2-84b825ffe6ef" providerId="ADAL" clId="{C7393DE8-F6BC-4162-A15E-368B45D08212}" dt="2024-05-15T12:47:17.314" v="26" actId="207"/>
          <ac:spMkLst>
            <pc:docMk/>
            <pc:sldMk cId="473812557" sldId="308"/>
            <ac:spMk id="16" creationId="{24D0B221-E8CF-855C-28D0-B2625B010944}"/>
          </ac:spMkLst>
        </pc:spChg>
      </pc:sldChg>
      <pc:sldChg chg="addSp modSp mod">
        <pc:chgData name="BERGAGLIO Donatella" userId="a89d56fc-4b77-48fb-afa2-84b825ffe6ef" providerId="ADAL" clId="{C7393DE8-F6BC-4162-A15E-368B45D08212}" dt="2024-05-15T12:48:10.041" v="34" actId="20577"/>
        <pc:sldMkLst>
          <pc:docMk/>
          <pc:sldMk cId="1443031740" sldId="309"/>
        </pc:sldMkLst>
        <pc:spChg chg="mod">
          <ac:chgData name="BERGAGLIO Donatella" userId="a89d56fc-4b77-48fb-afa2-84b825ffe6ef" providerId="ADAL" clId="{C7393DE8-F6BC-4162-A15E-368B45D08212}" dt="2024-05-15T12:48:10.041" v="34" actId="20577"/>
          <ac:spMkLst>
            <pc:docMk/>
            <pc:sldMk cId="1443031740" sldId="309"/>
            <ac:spMk id="5" creationId="{BCBF690D-FF6A-25DC-85FF-8087BF99AE04}"/>
          </ac:spMkLst>
        </pc:spChg>
        <pc:spChg chg="add mod">
          <ac:chgData name="BERGAGLIO Donatella" userId="a89d56fc-4b77-48fb-afa2-84b825ffe6ef" providerId="ADAL" clId="{C7393DE8-F6BC-4162-A15E-368B45D08212}" dt="2024-05-15T12:47:33.146" v="27"/>
          <ac:spMkLst>
            <pc:docMk/>
            <pc:sldMk cId="1443031740" sldId="309"/>
            <ac:spMk id="7" creationId="{D80C6A44-4B22-3AB0-233D-539962A527E3}"/>
          </ac:spMkLst>
        </pc:spChg>
        <pc:spChg chg="mod">
          <ac:chgData name="BERGAGLIO Donatella" userId="a89d56fc-4b77-48fb-afa2-84b825ffe6ef" providerId="ADAL" clId="{C7393DE8-F6BC-4162-A15E-368B45D08212}" dt="2024-05-15T12:47:52.028" v="29" actId="207"/>
          <ac:spMkLst>
            <pc:docMk/>
            <pc:sldMk cId="1443031740" sldId="309"/>
            <ac:spMk id="19" creationId="{FC310100-6275-70E4-F474-F18C61CCC29E}"/>
          </ac:spMkLst>
        </pc:spChg>
      </pc:sldChg>
      <pc:sldChg chg="addSp modSp mod">
        <pc:chgData name="BERGAGLIO Donatella" userId="a89d56fc-4b77-48fb-afa2-84b825ffe6ef" providerId="ADAL" clId="{C7393DE8-F6BC-4162-A15E-368B45D08212}" dt="2024-05-15T12:49:22.678" v="37" actId="207"/>
        <pc:sldMkLst>
          <pc:docMk/>
          <pc:sldMk cId="1375003955" sldId="310"/>
        </pc:sldMkLst>
        <pc:spChg chg="mod">
          <ac:chgData name="BERGAGLIO Donatella" userId="a89d56fc-4b77-48fb-afa2-84b825ffe6ef" providerId="ADAL" clId="{C7393DE8-F6BC-4162-A15E-368B45D08212}" dt="2024-05-15T12:49:22.678" v="37" actId="207"/>
          <ac:spMkLst>
            <pc:docMk/>
            <pc:sldMk cId="1375003955" sldId="310"/>
            <ac:spMk id="8" creationId="{FD5C696F-DAE6-B339-85BE-E43CF9E1BE1D}"/>
          </ac:spMkLst>
        </pc:spChg>
        <pc:spChg chg="add mod">
          <ac:chgData name="BERGAGLIO Donatella" userId="a89d56fc-4b77-48fb-afa2-84b825ffe6ef" providerId="ADAL" clId="{C7393DE8-F6BC-4162-A15E-368B45D08212}" dt="2024-05-15T12:48:47.608" v="35"/>
          <ac:spMkLst>
            <pc:docMk/>
            <pc:sldMk cId="1375003955" sldId="310"/>
            <ac:spMk id="12" creationId="{6E52D4B1-A779-224D-FD91-7B33129063B4}"/>
          </ac:spMkLst>
        </pc:spChg>
      </pc:sldChg>
      <pc:sldChg chg="addSp modSp mod">
        <pc:chgData name="BERGAGLIO Donatella" userId="a89d56fc-4b77-48fb-afa2-84b825ffe6ef" providerId="ADAL" clId="{C7393DE8-F6BC-4162-A15E-368B45D08212}" dt="2024-05-15T13:00:46.256" v="53"/>
        <pc:sldMkLst>
          <pc:docMk/>
          <pc:sldMk cId="1711384160" sldId="311"/>
        </pc:sldMkLst>
        <pc:spChg chg="add mod">
          <ac:chgData name="BERGAGLIO Donatella" userId="a89d56fc-4b77-48fb-afa2-84b825ffe6ef" providerId="ADAL" clId="{C7393DE8-F6BC-4162-A15E-368B45D08212}" dt="2024-05-15T13:00:46.256" v="53"/>
          <ac:spMkLst>
            <pc:docMk/>
            <pc:sldMk cId="1711384160" sldId="311"/>
            <ac:spMk id="5" creationId="{62A94888-FD9D-84EF-7738-AB27FF113B02}"/>
          </ac:spMkLst>
        </pc:spChg>
        <pc:spChg chg="mod">
          <ac:chgData name="BERGAGLIO Donatella" userId="a89d56fc-4b77-48fb-afa2-84b825ffe6ef" providerId="ADAL" clId="{C7393DE8-F6BC-4162-A15E-368B45D08212}" dt="2024-05-15T13:00:45.669" v="52" actId="207"/>
          <ac:spMkLst>
            <pc:docMk/>
            <pc:sldMk cId="1711384160" sldId="311"/>
            <ac:spMk id="6" creationId="{3EA986D6-FFE9-00A9-4B4C-314EA3C55EEE}"/>
          </ac:spMkLst>
        </pc:spChg>
        <pc:spChg chg="mod">
          <ac:chgData name="BERGAGLIO Donatella" userId="a89d56fc-4b77-48fb-afa2-84b825ffe6ef" providerId="ADAL" clId="{C7393DE8-F6BC-4162-A15E-368B45D08212}" dt="2024-05-15T12:51:31.917" v="38" actId="207"/>
          <ac:spMkLst>
            <pc:docMk/>
            <pc:sldMk cId="1711384160" sldId="311"/>
            <ac:spMk id="8" creationId="{2A33C081-C1EC-7DCC-EE9A-9B0C39D1D812}"/>
          </ac:spMkLst>
        </pc:spChg>
        <pc:spChg chg="mod">
          <ac:chgData name="BERGAGLIO Donatella" userId="a89d56fc-4b77-48fb-afa2-84b825ffe6ef" providerId="ADAL" clId="{C7393DE8-F6BC-4162-A15E-368B45D08212}" dt="2024-05-15T12:51:40.896" v="41" actId="108"/>
          <ac:spMkLst>
            <pc:docMk/>
            <pc:sldMk cId="1711384160" sldId="311"/>
            <ac:spMk id="10" creationId="{1015A6BD-57AE-A990-FF39-830D10148232}"/>
          </ac:spMkLst>
        </pc:spChg>
        <pc:spChg chg="mod">
          <ac:chgData name="BERGAGLIO Donatella" userId="a89d56fc-4b77-48fb-afa2-84b825ffe6ef" providerId="ADAL" clId="{C7393DE8-F6BC-4162-A15E-368B45D08212}" dt="2024-05-15T12:51:45.766" v="42" actId="207"/>
          <ac:spMkLst>
            <pc:docMk/>
            <pc:sldMk cId="1711384160" sldId="311"/>
            <ac:spMk id="16" creationId="{DFC0490E-82E5-C729-72E0-C6182243694A}"/>
          </ac:spMkLst>
        </pc:spChg>
        <pc:spChg chg="mod">
          <ac:chgData name="BERGAGLIO Donatella" userId="a89d56fc-4b77-48fb-afa2-84b825ffe6ef" providerId="ADAL" clId="{C7393DE8-F6BC-4162-A15E-368B45D08212}" dt="2024-05-15T12:51:37.405" v="40" actId="108"/>
          <ac:spMkLst>
            <pc:docMk/>
            <pc:sldMk cId="1711384160" sldId="311"/>
            <ac:spMk id="21" creationId="{EA318163-B3FA-9D03-63FD-669BE2507557}"/>
          </ac:spMkLst>
        </pc:spChg>
      </pc:sldChg>
      <pc:sldChg chg="addSp modSp mod">
        <pc:chgData name="BERGAGLIO Donatella" userId="a89d56fc-4b77-48fb-afa2-84b825ffe6ef" providerId="ADAL" clId="{C7393DE8-F6BC-4162-A15E-368B45D08212}" dt="2024-05-15T12:56:18.310" v="50" actId="207"/>
        <pc:sldMkLst>
          <pc:docMk/>
          <pc:sldMk cId="3457173417" sldId="312"/>
        </pc:sldMkLst>
        <pc:spChg chg="mod">
          <ac:chgData name="BERGAGLIO Donatella" userId="a89d56fc-4b77-48fb-afa2-84b825ffe6ef" providerId="ADAL" clId="{C7393DE8-F6BC-4162-A15E-368B45D08212}" dt="2024-05-15T12:55:22.628" v="45" actId="207"/>
          <ac:spMkLst>
            <pc:docMk/>
            <pc:sldMk cId="3457173417" sldId="312"/>
            <ac:spMk id="7" creationId="{C9579499-6535-2DF9-4D7E-A6E8A3703849}"/>
          </ac:spMkLst>
        </pc:spChg>
        <pc:spChg chg="mod">
          <ac:chgData name="BERGAGLIO Donatella" userId="a89d56fc-4b77-48fb-afa2-84b825ffe6ef" providerId="ADAL" clId="{C7393DE8-F6BC-4162-A15E-368B45D08212}" dt="2024-05-15T12:56:13.589" v="48" actId="108"/>
          <ac:spMkLst>
            <pc:docMk/>
            <pc:sldMk cId="3457173417" sldId="312"/>
            <ac:spMk id="8" creationId="{B4C777A7-AC85-6A76-01FB-7DC21E9289FC}"/>
          </ac:spMkLst>
        </pc:spChg>
        <pc:spChg chg="mod">
          <ac:chgData name="BERGAGLIO Donatella" userId="a89d56fc-4b77-48fb-afa2-84b825ffe6ef" providerId="ADAL" clId="{C7393DE8-F6BC-4162-A15E-368B45D08212}" dt="2024-05-15T12:56:18.310" v="50" actId="207"/>
          <ac:spMkLst>
            <pc:docMk/>
            <pc:sldMk cId="3457173417" sldId="312"/>
            <ac:spMk id="10" creationId="{CDF3DB29-C2A4-1175-AC5E-2D78E9E56CDA}"/>
          </ac:spMkLst>
        </pc:spChg>
        <pc:spChg chg="add mod">
          <ac:chgData name="BERGAGLIO Donatella" userId="a89d56fc-4b77-48fb-afa2-84b825ffe6ef" providerId="ADAL" clId="{C7393DE8-F6BC-4162-A15E-368B45D08212}" dt="2024-05-15T12:56:01.501" v="47"/>
          <ac:spMkLst>
            <pc:docMk/>
            <pc:sldMk cId="3457173417" sldId="312"/>
            <ac:spMk id="12" creationId="{904BF339-5D80-FB6C-9D77-39C009CD1432}"/>
          </ac:spMkLst>
        </pc:spChg>
        <pc:spChg chg="mod">
          <ac:chgData name="BERGAGLIO Donatella" userId="a89d56fc-4b77-48fb-afa2-84b825ffe6ef" providerId="ADAL" clId="{C7393DE8-F6BC-4162-A15E-368B45D08212}" dt="2024-05-15T12:56:15.754" v="49" actId="108"/>
          <ac:spMkLst>
            <pc:docMk/>
            <pc:sldMk cId="3457173417" sldId="312"/>
            <ac:spMk id="13" creationId="{7A043CC1-7EA9-9C8C-BD9B-668BD11E164C}"/>
          </ac:spMkLst>
        </pc:spChg>
        <pc:spChg chg="mod">
          <ac:chgData name="BERGAGLIO Donatella" userId="a89d56fc-4b77-48fb-afa2-84b825ffe6ef" providerId="ADAL" clId="{C7393DE8-F6BC-4162-A15E-368B45D08212}" dt="2024-05-15T12:55:49.371" v="46" actId="207"/>
          <ac:spMkLst>
            <pc:docMk/>
            <pc:sldMk cId="3457173417" sldId="312"/>
            <ac:spMk id="16" creationId="{9700B08F-5BF0-EAB7-F178-A7A2489BEC4A}"/>
          </ac:spMkLst>
        </pc:spChg>
      </pc:sldChg>
      <pc:sldChg chg="addSp modSp">
        <pc:chgData name="BERGAGLIO Donatella" userId="a89d56fc-4b77-48fb-afa2-84b825ffe6ef" providerId="ADAL" clId="{C7393DE8-F6BC-4162-A15E-368B45D08212}" dt="2024-05-15T13:01:07.377" v="54"/>
        <pc:sldMkLst>
          <pc:docMk/>
          <pc:sldMk cId="4097831642" sldId="313"/>
        </pc:sldMkLst>
        <pc:spChg chg="add mod">
          <ac:chgData name="BERGAGLIO Donatella" userId="a89d56fc-4b77-48fb-afa2-84b825ffe6ef" providerId="ADAL" clId="{C7393DE8-F6BC-4162-A15E-368B45D08212}" dt="2024-05-15T13:01:07.377" v="54"/>
          <ac:spMkLst>
            <pc:docMk/>
            <pc:sldMk cId="4097831642" sldId="313"/>
            <ac:spMk id="8" creationId="{7BDF0394-CDAE-D38D-F525-B1E82150AA91}"/>
          </ac:spMkLst>
        </pc:spChg>
      </pc:sldChg>
      <pc:sldChg chg="addCm">
        <pc:chgData name="BERGAGLIO Donatella" userId="a89d56fc-4b77-48fb-afa2-84b825ffe6ef" providerId="ADAL" clId="{C7393DE8-F6BC-4162-A15E-368B45D08212}" dt="2024-05-15T13:03:27.517" v="55"/>
        <pc:sldMkLst>
          <pc:docMk/>
          <pc:sldMk cId="1834831255" sldId="314"/>
        </pc:sldMkLst>
        <pc:extLst>
          <p:ext xmlns:p="http://schemas.openxmlformats.org/presentationml/2006/main" uri="{D6D511B9-2390-475A-947B-AFAB55BFBCF1}">
            <pc226:cmChg xmlns:pc226="http://schemas.microsoft.com/office/powerpoint/2022/06/main/command" chg="add">
              <pc226:chgData name="BERGAGLIO Donatella" userId="a89d56fc-4b77-48fb-afa2-84b825ffe6ef" providerId="ADAL" clId="{C7393DE8-F6BC-4162-A15E-368B45D08212}" dt="2024-05-15T13:03:27.517" v="55"/>
              <pc2:cmMkLst xmlns:pc2="http://schemas.microsoft.com/office/powerpoint/2019/9/main/command">
                <pc:docMk/>
                <pc:sldMk cId="1834831255" sldId="314"/>
                <pc2:cmMk id="{8B2EC0BD-E4CB-45A0-B3FB-D9777C917A50}"/>
              </pc2:cmMkLst>
            </pc226:cmChg>
          </p:ext>
        </pc:extLst>
      </pc:sldChg>
      <pc:sldChg chg="modSp mod">
        <pc:chgData name="BERGAGLIO Donatella" userId="a89d56fc-4b77-48fb-afa2-84b825ffe6ef" providerId="ADAL" clId="{C7393DE8-F6BC-4162-A15E-368B45D08212}" dt="2024-05-15T13:05:28.439" v="82" actId="207"/>
        <pc:sldMkLst>
          <pc:docMk/>
          <pc:sldMk cId="37525163" sldId="320"/>
        </pc:sldMkLst>
        <pc:spChg chg="mod">
          <ac:chgData name="BERGAGLIO Donatella" userId="a89d56fc-4b77-48fb-afa2-84b825ffe6ef" providerId="ADAL" clId="{C7393DE8-F6BC-4162-A15E-368B45D08212}" dt="2024-05-15T13:05:28.439" v="82" actId="207"/>
          <ac:spMkLst>
            <pc:docMk/>
            <pc:sldMk cId="37525163" sldId="320"/>
            <ac:spMk id="12" creationId="{7A5D6969-B65C-170C-6C14-68DC59C8227D}"/>
          </ac:spMkLst>
        </pc:spChg>
        <pc:spChg chg="mod">
          <ac:chgData name="BERGAGLIO Donatella" userId="a89d56fc-4b77-48fb-afa2-84b825ffe6ef" providerId="ADAL" clId="{C7393DE8-F6BC-4162-A15E-368B45D08212}" dt="2024-05-15T13:05:25.648" v="81" actId="108"/>
          <ac:spMkLst>
            <pc:docMk/>
            <pc:sldMk cId="37525163" sldId="320"/>
            <ac:spMk id="17" creationId="{26635CA5-FED0-EF18-5FB0-C206EE0C53F5}"/>
          </ac:spMkLst>
        </pc:spChg>
        <pc:spChg chg="mod">
          <ac:chgData name="BERGAGLIO Donatella" userId="a89d56fc-4b77-48fb-afa2-84b825ffe6ef" providerId="ADAL" clId="{C7393DE8-F6BC-4162-A15E-368B45D08212}" dt="2024-05-15T13:04:51.926" v="73" actId="207"/>
          <ac:spMkLst>
            <pc:docMk/>
            <pc:sldMk cId="37525163" sldId="320"/>
            <ac:spMk id="21" creationId="{03B3C445-9BDB-EFDC-55F2-18E5CE8B1C26}"/>
          </ac:spMkLst>
        </pc:spChg>
        <pc:spChg chg="mod">
          <ac:chgData name="BERGAGLIO Donatella" userId="a89d56fc-4b77-48fb-afa2-84b825ffe6ef" providerId="ADAL" clId="{C7393DE8-F6BC-4162-A15E-368B45D08212}" dt="2024-05-15T13:05:11.604" v="76" actId="207"/>
          <ac:spMkLst>
            <pc:docMk/>
            <pc:sldMk cId="37525163" sldId="320"/>
            <ac:spMk id="24" creationId="{EFE25C30-15C7-DD24-1777-B3361D34D32F}"/>
          </ac:spMkLst>
        </pc:spChg>
      </pc:sldChg>
      <pc:sldChg chg="addSp modSp">
        <pc:chgData name="BERGAGLIO Donatella" userId="a89d56fc-4b77-48fb-afa2-84b825ffe6ef" providerId="ADAL" clId="{C7393DE8-F6BC-4162-A15E-368B45D08212}" dt="2024-05-15T12:44:40.232" v="18"/>
        <pc:sldMkLst>
          <pc:docMk/>
          <pc:sldMk cId="3532026310" sldId="322"/>
        </pc:sldMkLst>
        <pc:spChg chg="add mod">
          <ac:chgData name="BERGAGLIO Donatella" userId="a89d56fc-4b77-48fb-afa2-84b825ffe6ef" providerId="ADAL" clId="{C7393DE8-F6BC-4162-A15E-368B45D08212}" dt="2024-05-15T12:44:40.232" v="18"/>
          <ac:spMkLst>
            <pc:docMk/>
            <pc:sldMk cId="3532026310" sldId="322"/>
            <ac:spMk id="9" creationId="{AFA1C2F1-C07E-067F-D75B-5407282B6B0F}"/>
          </ac:spMkLst>
        </pc:spChg>
      </pc:sldChg>
      <pc:sldChg chg="addSp modSp">
        <pc:chgData name="BERGAGLIO Donatella" userId="a89d56fc-4b77-48fb-afa2-84b825ffe6ef" providerId="ADAL" clId="{C7393DE8-F6BC-4162-A15E-368B45D08212}" dt="2024-05-15T12:44:41.233" v="19"/>
        <pc:sldMkLst>
          <pc:docMk/>
          <pc:sldMk cId="91695564" sldId="323"/>
        </pc:sldMkLst>
        <pc:spChg chg="add mod">
          <ac:chgData name="BERGAGLIO Donatella" userId="a89d56fc-4b77-48fb-afa2-84b825ffe6ef" providerId="ADAL" clId="{C7393DE8-F6BC-4162-A15E-368B45D08212}" dt="2024-05-15T12:44:41.233" v="19"/>
          <ac:spMkLst>
            <pc:docMk/>
            <pc:sldMk cId="91695564" sldId="323"/>
            <ac:spMk id="2" creationId="{B8081142-4410-96F0-C431-DD9F83523795}"/>
          </ac:spMkLst>
        </pc:spChg>
      </pc:sldChg>
      <pc:sldChg chg="addSp modSp">
        <pc:chgData name="BERGAGLIO Donatella" userId="a89d56fc-4b77-48fb-afa2-84b825ffe6ef" providerId="ADAL" clId="{C7393DE8-F6BC-4162-A15E-368B45D08212}" dt="2024-05-15T12:44:29.972" v="14"/>
        <pc:sldMkLst>
          <pc:docMk/>
          <pc:sldMk cId="3068544403" sldId="324"/>
        </pc:sldMkLst>
        <pc:spChg chg="add mod">
          <ac:chgData name="BERGAGLIO Donatella" userId="a89d56fc-4b77-48fb-afa2-84b825ffe6ef" providerId="ADAL" clId="{C7393DE8-F6BC-4162-A15E-368B45D08212}" dt="2024-05-15T12:44:29.972" v="14"/>
          <ac:spMkLst>
            <pc:docMk/>
            <pc:sldMk cId="3068544403" sldId="324"/>
            <ac:spMk id="2" creationId="{812A46E8-577F-7B71-97F0-E918AB5CDA35}"/>
          </ac:spMkLst>
        </pc:spChg>
      </pc:sldChg>
      <pc:sldChg chg="addSp modSp">
        <pc:chgData name="BERGAGLIO Donatella" userId="a89d56fc-4b77-48fb-afa2-84b825ffe6ef" providerId="ADAL" clId="{C7393DE8-F6BC-4162-A15E-368B45D08212}" dt="2024-05-15T12:44:45.076" v="21"/>
        <pc:sldMkLst>
          <pc:docMk/>
          <pc:sldMk cId="1016287910" sldId="329"/>
        </pc:sldMkLst>
        <pc:spChg chg="add mod">
          <ac:chgData name="BERGAGLIO Donatella" userId="a89d56fc-4b77-48fb-afa2-84b825ffe6ef" providerId="ADAL" clId="{C7393DE8-F6BC-4162-A15E-368B45D08212}" dt="2024-05-15T12:44:45.076" v="21"/>
          <ac:spMkLst>
            <pc:docMk/>
            <pc:sldMk cId="1016287910" sldId="329"/>
            <ac:spMk id="5" creationId="{3D27F5C3-1DAE-C18D-56F9-AF3C7AE4BEEA}"/>
          </ac:spMkLst>
        </pc:spChg>
      </pc:sldChg>
      <pc:sldChg chg="addSp modSp mod">
        <pc:chgData name="BERGAGLIO Donatella" userId="a89d56fc-4b77-48fb-afa2-84b825ffe6ef" providerId="ADAL" clId="{C7393DE8-F6BC-4162-A15E-368B45D08212}" dt="2024-05-15T12:44:24.565" v="13"/>
        <pc:sldMkLst>
          <pc:docMk/>
          <pc:sldMk cId="4066210512" sldId="332"/>
        </pc:sldMkLst>
        <pc:spChg chg="mod">
          <ac:chgData name="BERGAGLIO Donatella" userId="a89d56fc-4b77-48fb-afa2-84b825ffe6ef" providerId="ADAL" clId="{C7393DE8-F6BC-4162-A15E-368B45D08212}" dt="2024-05-15T12:43:59.417" v="1" actId="207"/>
          <ac:spMkLst>
            <pc:docMk/>
            <pc:sldMk cId="4066210512" sldId="332"/>
            <ac:spMk id="7" creationId="{9EE6F6D0-B60D-79FE-2AD3-9B11F7F17EC9}"/>
          </ac:spMkLst>
        </pc:spChg>
        <pc:spChg chg="mod">
          <ac:chgData name="BERGAGLIO Donatella" userId="a89d56fc-4b77-48fb-afa2-84b825ffe6ef" providerId="ADAL" clId="{C7393DE8-F6BC-4162-A15E-368B45D08212}" dt="2024-05-15T12:43:57.178" v="0" actId="207"/>
          <ac:spMkLst>
            <pc:docMk/>
            <pc:sldMk cId="4066210512" sldId="332"/>
            <ac:spMk id="9" creationId="{BB970CAE-C970-78D8-B392-751BA85EE4AC}"/>
          </ac:spMkLst>
        </pc:spChg>
        <pc:spChg chg="add mod">
          <ac:chgData name="BERGAGLIO Donatella" userId="a89d56fc-4b77-48fb-afa2-84b825ffe6ef" providerId="ADAL" clId="{C7393DE8-F6BC-4162-A15E-368B45D08212}" dt="2024-05-15T12:44:24.565" v="13"/>
          <ac:spMkLst>
            <pc:docMk/>
            <pc:sldMk cId="4066210512" sldId="332"/>
            <ac:spMk id="14" creationId="{AC7C71AF-B565-C9CA-17BB-7CC74B867756}"/>
          </ac:spMkLst>
        </pc:spChg>
        <pc:spChg chg="mod">
          <ac:chgData name="BERGAGLIO Donatella" userId="a89d56fc-4b77-48fb-afa2-84b825ffe6ef" providerId="ADAL" clId="{C7393DE8-F6BC-4162-A15E-368B45D08212}" dt="2024-05-15T12:44:01.467" v="2" actId="207"/>
          <ac:spMkLst>
            <pc:docMk/>
            <pc:sldMk cId="4066210512" sldId="332"/>
            <ac:spMk id="17" creationId="{7008973D-3B92-797D-6E1A-8589132BF3AD}"/>
          </ac:spMkLst>
        </pc:spChg>
      </pc:sldChg>
    </pc:docChg>
  </pc:docChgLst>
  <pc:docChgLst>
    <pc:chgData name="BERGAGLIO Donatella" userId="a89d56fc-4b77-48fb-afa2-84b825ffe6ef" providerId="ADAL" clId="{425785BD-B015-4372-BA9A-FBCD1AF4F4B0}"/>
    <pc:docChg chg="undo custSel addSld delSld modSld">
      <pc:chgData name="BERGAGLIO Donatella" userId="a89d56fc-4b77-48fb-afa2-84b825ffe6ef" providerId="ADAL" clId="{425785BD-B015-4372-BA9A-FBCD1AF4F4B0}" dt="2024-10-21T14:45:02.095" v="216"/>
      <pc:docMkLst>
        <pc:docMk/>
      </pc:docMkLst>
      <pc:sldChg chg="modSp mod">
        <pc:chgData name="BERGAGLIO Donatella" userId="a89d56fc-4b77-48fb-afa2-84b825ffe6ef" providerId="ADAL" clId="{425785BD-B015-4372-BA9A-FBCD1AF4F4B0}" dt="2024-10-21T14:44:55.948" v="214" actId="1076"/>
        <pc:sldMkLst>
          <pc:docMk/>
          <pc:sldMk cId="3504629152" sldId="303"/>
        </pc:sldMkLst>
        <pc:picChg chg="mod">
          <ac:chgData name="BERGAGLIO Donatella" userId="a89d56fc-4b77-48fb-afa2-84b825ffe6ef" providerId="ADAL" clId="{425785BD-B015-4372-BA9A-FBCD1AF4F4B0}" dt="2024-10-21T14:44:55.948" v="214" actId="1076"/>
          <ac:picMkLst>
            <pc:docMk/>
            <pc:sldMk cId="3504629152" sldId="303"/>
            <ac:picMk id="7" creationId="{5FED6C74-E056-DAC5-B55A-D1778D44251E}"/>
          </ac:picMkLst>
        </pc:picChg>
      </pc:sldChg>
      <pc:sldChg chg="addSp delSp modSp mod">
        <pc:chgData name="BERGAGLIO Donatella" userId="a89d56fc-4b77-48fb-afa2-84b825ffe6ef" providerId="ADAL" clId="{425785BD-B015-4372-BA9A-FBCD1AF4F4B0}" dt="2024-10-21T14:45:02.095" v="216"/>
        <pc:sldMkLst>
          <pc:docMk/>
          <pc:sldMk cId="91695564" sldId="323"/>
        </pc:sldMkLst>
        <pc:picChg chg="add mod">
          <ac:chgData name="BERGAGLIO Donatella" userId="a89d56fc-4b77-48fb-afa2-84b825ffe6ef" providerId="ADAL" clId="{425785BD-B015-4372-BA9A-FBCD1AF4F4B0}" dt="2024-10-21T14:45:02.095" v="216"/>
          <ac:picMkLst>
            <pc:docMk/>
            <pc:sldMk cId="91695564" sldId="323"/>
            <ac:picMk id="2" creationId="{5138F981-632F-C6AD-2C67-A5E27DB07D07}"/>
          </ac:picMkLst>
        </pc:picChg>
        <pc:picChg chg="del">
          <ac:chgData name="BERGAGLIO Donatella" userId="a89d56fc-4b77-48fb-afa2-84b825ffe6ef" providerId="ADAL" clId="{425785BD-B015-4372-BA9A-FBCD1AF4F4B0}" dt="2024-10-21T14:45:01.907" v="215" actId="478"/>
          <ac:picMkLst>
            <pc:docMk/>
            <pc:sldMk cId="91695564" sldId="323"/>
            <ac:picMk id="6" creationId="{1EAD5811-4F94-1BFD-FAAE-C4FD29AC3AB7}"/>
          </ac:picMkLst>
        </pc:picChg>
      </pc:sldChg>
      <pc:sldChg chg="addSp delSp modSp mod delCm">
        <pc:chgData name="BERGAGLIO Donatella" userId="a89d56fc-4b77-48fb-afa2-84b825ffe6ef" providerId="ADAL" clId="{425785BD-B015-4372-BA9A-FBCD1AF4F4B0}" dt="2024-10-21T14:39:33.763" v="100" actId="20577"/>
        <pc:sldMkLst>
          <pc:docMk/>
          <pc:sldMk cId="3710811575" sldId="333"/>
        </pc:sldMkLst>
        <pc:spChg chg="mod">
          <ac:chgData name="BERGAGLIO Donatella" userId="a89d56fc-4b77-48fb-afa2-84b825ffe6ef" providerId="ADAL" clId="{425785BD-B015-4372-BA9A-FBCD1AF4F4B0}" dt="2024-10-21T14:39:33.763" v="100" actId="20577"/>
          <ac:spMkLst>
            <pc:docMk/>
            <pc:sldMk cId="3710811575" sldId="333"/>
            <ac:spMk id="3" creationId="{BB65BCCE-23DC-D08F-5381-5C3093991C02}"/>
          </ac:spMkLst>
        </pc:spChg>
        <pc:spChg chg="mod">
          <ac:chgData name="BERGAGLIO Donatella" userId="a89d56fc-4b77-48fb-afa2-84b825ffe6ef" providerId="ADAL" clId="{425785BD-B015-4372-BA9A-FBCD1AF4F4B0}" dt="2024-10-21T14:39:13.292" v="92" actId="1037"/>
          <ac:spMkLst>
            <pc:docMk/>
            <pc:sldMk cId="3710811575" sldId="333"/>
            <ac:spMk id="5" creationId="{1632E798-C120-7865-EAE6-B894CCB31B4C}"/>
          </ac:spMkLst>
        </pc:spChg>
        <pc:spChg chg="del">
          <ac:chgData name="BERGAGLIO Donatella" userId="a89d56fc-4b77-48fb-afa2-84b825ffe6ef" providerId="ADAL" clId="{425785BD-B015-4372-BA9A-FBCD1AF4F4B0}" dt="2024-10-21T14:38:22.941" v="5" actId="478"/>
          <ac:spMkLst>
            <pc:docMk/>
            <pc:sldMk cId="3710811575" sldId="333"/>
            <ac:spMk id="7" creationId="{5A03206E-9C8E-DB3C-AECE-8E9A6BAA1198}"/>
          </ac:spMkLst>
        </pc:spChg>
        <pc:spChg chg="add mod">
          <ac:chgData name="BERGAGLIO Donatella" userId="a89d56fc-4b77-48fb-afa2-84b825ffe6ef" providerId="ADAL" clId="{425785BD-B015-4372-BA9A-FBCD1AF4F4B0}" dt="2024-10-21T14:38:24.240" v="6"/>
          <ac:spMkLst>
            <pc:docMk/>
            <pc:sldMk cId="3710811575" sldId="333"/>
            <ac:spMk id="8" creationId="{8D0DAB7F-5250-9B21-2043-49C96E7BBA73}"/>
          </ac:spMkLst>
        </pc:spChg>
        <pc:spChg chg="add mod">
          <ac:chgData name="BERGAGLIO Donatella" userId="a89d56fc-4b77-48fb-afa2-84b825ffe6ef" providerId="ADAL" clId="{425785BD-B015-4372-BA9A-FBCD1AF4F4B0}" dt="2024-10-21T14:38:24.240" v="6"/>
          <ac:spMkLst>
            <pc:docMk/>
            <pc:sldMk cId="3710811575" sldId="333"/>
            <ac:spMk id="12" creationId="{012E78AC-A2C4-97CC-E303-E7AE697209E4}"/>
          </ac:spMkLst>
        </pc:spChg>
        <pc:spChg chg="del">
          <ac:chgData name="BERGAGLIO Donatella" userId="a89d56fc-4b77-48fb-afa2-84b825ffe6ef" providerId="ADAL" clId="{425785BD-B015-4372-BA9A-FBCD1AF4F4B0}" dt="2024-10-21T14:38:22.941" v="5" actId="478"/>
          <ac:spMkLst>
            <pc:docMk/>
            <pc:sldMk cId="3710811575" sldId="333"/>
            <ac:spMk id="75" creationId="{F89A4280-EDC7-0E8C-9BC7-9AD1BF026A6D}"/>
          </ac:spMkLst>
        </pc:spChg>
        <pc:spChg chg="del">
          <ac:chgData name="BERGAGLIO Donatella" userId="a89d56fc-4b77-48fb-afa2-84b825ffe6ef" providerId="ADAL" clId="{425785BD-B015-4372-BA9A-FBCD1AF4F4B0}" dt="2024-10-21T14:38:22.941" v="5" actId="478"/>
          <ac:spMkLst>
            <pc:docMk/>
            <pc:sldMk cId="3710811575" sldId="333"/>
            <ac:spMk id="79" creationId="{69014AFF-7FFC-7607-F224-78568D620539}"/>
          </ac:spMkLst>
        </pc:spChg>
        <pc:spChg chg="del">
          <ac:chgData name="BERGAGLIO Donatella" userId="a89d56fc-4b77-48fb-afa2-84b825ffe6ef" providerId="ADAL" clId="{425785BD-B015-4372-BA9A-FBCD1AF4F4B0}" dt="2024-10-21T14:38:22.941" v="5" actId="478"/>
          <ac:spMkLst>
            <pc:docMk/>
            <pc:sldMk cId="3710811575" sldId="333"/>
            <ac:spMk id="83" creationId="{D3D2A902-F3C7-7DB1-C4B6-BA5B9F24CF9B}"/>
          </ac:spMkLst>
        </pc:spChg>
        <pc:spChg chg="del">
          <ac:chgData name="BERGAGLIO Donatella" userId="a89d56fc-4b77-48fb-afa2-84b825ffe6ef" providerId="ADAL" clId="{425785BD-B015-4372-BA9A-FBCD1AF4F4B0}" dt="2024-10-21T14:38:22.941" v="5" actId="478"/>
          <ac:spMkLst>
            <pc:docMk/>
            <pc:sldMk cId="3710811575" sldId="333"/>
            <ac:spMk id="87" creationId="{ED08A59A-51C0-38BB-0F0A-04893D5BEA02}"/>
          </ac:spMkLst>
        </pc:spChg>
        <pc:spChg chg="del">
          <ac:chgData name="BERGAGLIO Donatella" userId="a89d56fc-4b77-48fb-afa2-84b825ffe6ef" providerId="ADAL" clId="{425785BD-B015-4372-BA9A-FBCD1AF4F4B0}" dt="2024-10-21T14:38:22.941" v="5" actId="478"/>
          <ac:spMkLst>
            <pc:docMk/>
            <pc:sldMk cId="3710811575" sldId="333"/>
            <ac:spMk id="91" creationId="{7EBB7A69-9703-B79D-C05E-B18364A37BD2}"/>
          </ac:spMkLst>
        </pc:spChg>
        <pc:spChg chg="del">
          <ac:chgData name="BERGAGLIO Donatella" userId="a89d56fc-4b77-48fb-afa2-84b825ffe6ef" providerId="ADAL" clId="{425785BD-B015-4372-BA9A-FBCD1AF4F4B0}" dt="2024-10-21T14:38:22.941" v="5" actId="478"/>
          <ac:spMkLst>
            <pc:docMk/>
            <pc:sldMk cId="3710811575" sldId="333"/>
            <ac:spMk id="95" creationId="{2947AC77-A1B2-11BB-BCCF-25D643059591}"/>
          </ac:spMkLst>
        </pc:spChg>
        <pc:spChg chg="del">
          <ac:chgData name="BERGAGLIO Donatella" userId="a89d56fc-4b77-48fb-afa2-84b825ffe6ef" providerId="ADAL" clId="{425785BD-B015-4372-BA9A-FBCD1AF4F4B0}" dt="2024-10-21T14:38:22.941" v="5" actId="478"/>
          <ac:spMkLst>
            <pc:docMk/>
            <pc:sldMk cId="3710811575" sldId="333"/>
            <ac:spMk id="99" creationId="{18D68958-B3F7-CFD1-2589-ABB7A88E0D24}"/>
          </ac:spMkLst>
        </pc:spChg>
        <pc:spChg chg="del">
          <ac:chgData name="BERGAGLIO Donatella" userId="a89d56fc-4b77-48fb-afa2-84b825ffe6ef" providerId="ADAL" clId="{425785BD-B015-4372-BA9A-FBCD1AF4F4B0}" dt="2024-10-21T14:38:22.941" v="5" actId="478"/>
          <ac:spMkLst>
            <pc:docMk/>
            <pc:sldMk cId="3710811575" sldId="333"/>
            <ac:spMk id="103" creationId="{7C0A90A9-99FB-4BA7-9923-D485606A0506}"/>
          </ac:spMkLst>
        </pc:spChg>
        <pc:spChg chg="del">
          <ac:chgData name="BERGAGLIO Donatella" userId="a89d56fc-4b77-48fb-afa2-84b825ffe6ef" providerId="ADAL" clId="{425785BD-B015-4372-BA9A-FBCD1AF4F4B0}" dt="2024-10-21T14:38:22.941" v="5" actId="478"/>
          <ac:spMkLst>
            <pc:docMk/>
            <pc:sldMk cId="3710811575" sldId="333"/>
            <ac:spMk id="107" creationId="{89E9C11B-7D1F-9688-E151-949066B6DDE6}"/>
          </ac:spMkLst>
        </pc:spChg>
        <pc:spChg chg="del">
          <ac:chgData name="BERGAGLIO Donatella" userId="a89d56fc-4b77-48fb-afa2-84b825ffe6ef" providerId="ADAL" clId="{425785BD-B015-4372-BA9A-FBCD1AF4F4B0}" dt="2024-10-21T14:38:22.941" v="5" actId="478"/>
          <ac:spMkLst>
            <pc:docMk/>
            <pc:sldMk cId="3710811575" sldId="333"/>
            <ac:spMk id="111" creationId="{B0146887-8657-7EAE-F232-1ECCA053E4D4}"/>
          </ac:spMkLst>
        </pc:spChg>
        <pc:spChg chg="del">
          <ac:chgData name="BERGAGLIO Donatella" userId="a89d56fc-4b77-48fb-afa2-84b825ffe6ef" providerId="ADAL" clId="{425785BD-B015-4372-BA9A-FBCD1AF4F4B0}" dt="2024-10-21T14:38:22.941" v="5" actId="478"/>
          <ac:spMkLst>
            <pc:docMk/>
            <pc:sldMk cId="3710811575" sldId="333"/>
            <ac:spMk id="115" creationId="{F9CC5995-651C-BB34-3050-49303CA2E999}"/>
          </ac:spMkLst>
        </pc:spChg>
        <pc:grpChg chg="add mod">
          <ac:chgData name="BERGAGLIO Donatella" userId="a89d56fc-4b77-48fb-afa2-84b825ffe6ef" providerId="ADAL" clId="{425785BD-B015-4372-BA9A-FBCD1AF4F4B0}" dt="2024-10-21T14:38:24.240" v="6"/>
          <ac:grpSpMkLst>
            <pc:docMk/>
            <pc:sldMk cId="3710811575" sldId="333"/>
            <ac:grpSpMk id="2" creationId="{9A452A4C-F013-931D-4B15-C1A0287023E9}"/>
          </ac:grpSpMkLst>
        </pc:grpChg>
        <pc:grpChg chg="del">
          <ac:chgData name="BERGAGLIO Donatella" userId="a89d56fc-4b77-48fb-afa2-84b825ffe6ef" providerId="ADAL" clId="{425785BD-B015-4372-BA9A-FBCD1AF4F4B0}" dt="2024-10-21T14:38:22.941" v="5" actId="478"/>
          <ac:grpSpMkLst>
            <pc:docMk/>
            <pc:sldMk cId="3710811575" sldId="333"/>
            <ac:grpSpMk id="20" creationId="{FE7BF4C4-40CD-10FB-68BE-5AB7DDA0DE84}"/>
          </ac:grpSpMkLst>
        </pc:grpChg>
        <pc:grpChg chg="del">
          <ac:chgData name="BERGAGLIO Donatella" userId="a89d56fc-4b77-48fb-afa2-84b825ffe6ef" providerId="ADAL" clId="{425785BD-B015-4372-BA9A-FBCD1AF4F4B0}" dt="2024-10-21T14:38:22.941" v="5" actId="478"/>
          <ac:grpSpMkLst>
            <pc:docMk/>
            <pc:sldMk cId="3710811575" sldId="333"/>
            <ac:grpSpMk id="72" creationId="{5BFC1F84-7CFD-E528-E565-6D2B4F40AC65}"/>
          </ac:grpSpMkLst>
        </pc:grpChg>
        <pc:grpChg chg="del">
          <ac:chgData name="BERGAGLIO Donatella" userId="a89d56fc-4b77-48fb-afa2-84b825ffe6ef" providerId="ADAL" clId="{425785BD-B015-4372-BA9A-FBCD1AF4F4B0}" dt="2024-10-21T14:38:22.941" v="5" actId="478"/>
          <ac:grpSpMkLst>
            <pc:docMk/>
            <pc:sldMk cId="3710811575" sldId="333"/>
            <ac:grpSpMk id="76" creationId="{F4D596D0-33FD-3836-A755-3F301EC18E46}"/>
          </ac:grpSpMkLst>
        </pc:grpChg>
        <pc:grpChg chg="del">
          <ac:chgData name="BERGAGLIO Donatella" userId="a89d56fc-4b77-48fb-afa2-84b825ffe6ef" providerId="ADAL" clId="{425785BD-B015-4372-BA9A-FBCD1AF4F4B0}" dt="2024-10-21T14:38:22.941" v="5" actId="478"/>
          <ac:grpSpMkLst>
            <pc:docMk/>
            <pc:sldMk cId="3710811575" sldId="333"/>
            <ac:grpSpMk id="80" creationId="{A918E957-1B6F-5AF3-60D4-4D38B303FD8A}"/>
          </ac:grpSpMkLst>
        </pc:grpChg>
        <pc:grpChg chg="del">
          <ac:chgData name="BERGAGLIO Donatella" userId="a89d56fc-4b77-48fb-afa2-84b825ffe6ef" providerId="ADAL" clId="{425785BD-B015-4372-BA9A-FBCD1AF4F4B0}" dt="2024-10-21T14:38:22.941" v="5" actId="478"/>
          <ac:grpSpMkLst>
            <pc:docMk/>
            <pc:sldMk cId="3710811575" sldId="333"/>
            <ac:grpSpMk id="84" creationId="{F192EDD1-577F-D4C1-ADBB-4F58A66157CB}"/>
          </ac:grpSpMkLst>
        </pc:grpChg>
        <pc:grpChg chg="del">
          <ac:chgData name="BERGAGLIO Donatella" userId="a89d56fc-4b77-48fb-afa2-84b825ffe6ef" providerId="ADAL" clId="{425785BD-B015-4372-BA9A-FBCD1AF4F4B0}" dt="2024-10-21T14:38:22.941" v="5" actId="478"/>
          <ac:grpSpMkLst>
            <pc:docMk/>
            <pc:sldMk cId="3710811575" sldId="333"/>
            <ac:grpSpMk id="88" creationId="{A2E36337-D343-7764-576B-C57D78D96B00}"/>
          </ac:grpSpMkLst>
        </pc:grpChg>
        <pc:grpChg chg="del">
          <ac:chgData name="BERGAGLIO Donatella" userId="a89d56fc-4b77-48fb-afa2-84b825ffe6ef" providerId="ADAL" clId="{425785BD-B015-4372-BA9A-FBCD1AF4F4B0}" dt="2024-10-21T14:38:22.941" v="5" actId="478"/>
          <ac:grpSpMkLst>
            <pc:docMk/>
            <pc:sldMk cId="3710811575" sldId="333"/>
            <ac:grpSpMk id="92" creationId="{4EC309F7-8939-A033-4E77-9C6ED6C79275}"/>
          </ac:grpSpMkLst>
        </pc:grpChg>
        <pc:grpChg chg="del">
          <ac:chgData name="BERGAGLIO Donatella" userId="a89d56fc-4b77-48fb-afa2-84b825ffe6ef" providerId="ADAL" clId="{425785BD-B015-4372-BA9A-FBCD1AF4F4B0}" dt="2024-10-21T14:38:22.941" v="5" actId="478"/>
          <ac:grpSpMkLst>
            <pc:docMk/>
            <pc:sldMk cId="3710811575" sldId="333"/>
            <ac:grpSpMk id="96" creationId="{E7328205-FDD2-2618-E468-2B9E86AE2EE1}"/>
          </ac:grpSpMkLst>
        </pc:grpChg>
        <pc:grpChg chg="del">
          <ac:chgData name="BERGAGLIO Donatella" userId="a89d56fc-4b77-48fb-afa2-84b825ffe6ef" providerId="ADAL" clId="{425785BD-B015-4372-BA9A-FBCD1AF4F4B0}" dt="2024-10-21T14:38:22.941" v="5" actId="478"/>
          <ac:grpSpMkLst>
            <pc:docMk/>
            <pc:sldMk cId="3710811575" sldId="333"/>
            <ac:grpSpMk id="100" creationId="{BE94298F-AEB7-23B2-AD8E-D03AAC6F2DFA}"/>
          </ac:grpSpMkLst>
        </pc:grpChg>
        <pc:grpChg chg="del">
          <ac:chgData name="BERGAGLIO Donatella" userId="a89d56fc-4b77-48fb-afa2-84b825ffe6ef" providerId="ADAL" clId="{425785BD-B015-4372-BA9A-FBCD1AF4F4B0}" dt="2024-10-21T14:38:22.941" v="5" actId="478"/>
          <ac:grpSpMkLst>
            <pc:docMk/>
            <pc:sldMk cId="3710811575" sldId="333"/>
            <ac:grpSpMk id="104" creationId="{70D94261-18C0-61A2-282C-52E81F57B8F7}"/>
          </ac:grpSpMkLst>
        </pc:grpChg>
        <pc:grpChg chg="del">
          <ac:chgData name="BERGAGLIO Donatella" userId="a89d56fc-4b77-48fb-afa2-84b825ffe6ef" providerId="ADAL" clId="{425785BD-B015-4372-BA9A-FBCD1AF4F4B0}" dt="2024-10-21T14:38:22.941" v="5" actId="478"/>
          <ac:grpSpMkLst>
            <pc:docMk/>
            <pc:sldMk cId="3710811575" sldId="333"/>
            <ac:grpSpMk id="108" creationId="{BEEDF999-0CE1-C63D-9023-D8239E97AD06}"/>
          </ac:grpSpMkLst>
        </pc:grpChg>
        <pc:grpChg chg="del">
          <ac:chgData name="BERGAGLIO Donatella" userId="a89d56fc-4b77-48fb-afa2-84b825ffe6ef" providerId="ADAL" clId="{425785BD-B015-4372-BA9A-FBCD1AF4F4B0}" dt="2024-10-21T14:38:22.941" v="5" actId="478"/>
          <ac:grpSpMkLst>
            <pc:docMk/>
            <pc:sldMk cId="3710811575" sldId="333"/>
            <ac:grpSpMk id="112" creationId="{7F5BA587-4059-D599-F7DD-8E0C1EE9AD70}"/>
          </ac:grpSpMkLst>
        </pc:grpChg>
        <pc:grpChg chg="del">
          <ac:chgData name="BERGAGLIO Donatella" userId="a89d56fc-4b77-48fb-afa2-84b825ffe6ef" providerId="ADAL" clId="{425785BD-B015-4372-BA9A-FBCD1AF4F4B0}" dt="2024-10-21T14:39:09.611" v="76" actId="478"/>
          <ac:grpSpMkLst>
            <pc:docMk/>
            <pc:sldMk cId="3710811575" sldId="333"/>
            <ac:grpSpMk id="116" creationId="{056450B5-3C7E-3A64-6C20-92A3EC0B9A54}"/>
          </ac:grpSpMkLst>
        </pc:grpChg>
        <pc:extLst>
          <p:ext xmlns:p="http://schemas.openxmlformats.org/presentationml/2006/main" uri="{D6D511B9-2390-475A-947B-AFAB55BFBCF1}">
            <pc226:cmChg xmlns:pc226="http://schemas.microsoft.com/office/powerpoint/2022/06/main/command" chg="del">
              <pc226:chgData name="BERGAGLIO Donatella" userId="a89d56fc-4b77-48fb-afa2-84b825ffe6ef" providerId="ADAL" clId="{425785BD-B015-4372-BA9A-FBCD1AF4F4B0}" dt="2024-10-21T14:39:21.898" v="93"/>
              <pc2:cmMkLst xmlns:pc2="http://schemas.microsoft.com/office/powerpoint/2019/9/main/command">
                <pc:docMk/>
                <pc:sldMk cId="3710811575" sldId="333"/>
                <pc2:cmMk id="{2D52024F-C16C-4F05-B2C7-4E023754F68F}"/>
              </pc2:cmMkLst>
            </pc226:cmChg>
          </p:ext>
        </pc:extLst>
      </pc:sldChg>
      <pc:sldChg chg="del">
        <pc:chgData name="BERGAGLIO Donatella" userId="a89d56fc-4b77-48fb-afa2-84b825ffe6ef" providerId="ADAL" clId="{425785BD-B015-4372-BA9A-FBCD1AF4F4B0}" dt="2024-10-21T14:40:35.035" v="155" actId="47"/>
        <pc:sldMkLst>
          <pc:docMk/>
          <pc:sldMk cId="2286254378" sldId="335"/>
        </pc:sldMkLst>
      </pc:sldChg>
      <pc:sldChg chg="addSp delSp modSp mod">
        <pc:chgData name="BERGAGLIO Donatella" userId="a89d56fc-4b77-48fb-afa2-84b825ffe6ef" providerId="ADAL" clId="{425785BD-B015-4372-BA9A-FBCD1AF4F4B0}" dt="2024-10-21T14:44:20.227" v="212" actId="478"/>
        <pc:sldMkLst>
          <pc:docMk/>
          <pc:sldMk cId="3394816889" sldId="336"/>
        </pc:sldMkLst>
        <pc:spChg chg="del mod topLvl">
          <ac:chgData name="BERGAGLIO Donatella" userId="a89d56fc-4b77-48fb-afa2-84b825ffe6ef" providerId="ADAL" clId="{425785BD-B015-4372-BA9A-FBCD1AF4F4B0}" dt="2024-10-21T14:41:09.436" v="158" actId="478"/>
          <ac:spMkLst>
            <pc:docMk/>
            <pc:sldMk cId="3394816889" sldId="336"/>
            <ac:spMk id="6" creationId="{F23E8244-FE32-2D0F-A4DA-AB61DC88966D}"/>
          </ac:spMkLst>
        </pc:spChg>
        <pc:spChg chg="del mod topLvl">
          <ac:chgData name="BERGAGLIO Donatella" userId="a89d56fc-4b77-48fb-afa2-84b825ffe6ef" providerId="ADAL" clId="{425785BD-B015-4372-BA9A-FBCD1AF4F4B0}" dt="2024-10-21T14:41:12.243" v="160" actId="478"/>
          <ac:spMkLst>
            <pc:docMk/>
            <pc:sldMk cId="3394816889" sldId="336"/>
            <ac:spMk id="7" creationId="{A2DAFA98-6773-99E3-3F9C-CA8ABDEF0177}"/>
          </ac:spMkLst>
        </pc:spChg>
        <pc:spChg chg="add mod">
          <ac:chgData name="BERGAGLIO Donatella" userId="a89d56fc-4b77-48fb-afa2-84b825ffe6ef" providerId="ADAL" clId="{425785BD-B015-4372-BA9A-FBCD1AF4F4B0}" dt="2024-10-21T14:41:01.769" v="157"/>
          <ac:spMkLst>
            <pc:docMk/>
            <pc:sldMk cId="3394816889" sldId="336"/>
            <ac:spMk id="8" creationId="{DB4F893F-E952-7180-0AA8-05E676DAEFDA}"/>
          </ac:spMkLst>
        </pc:spChg>
        <pc:spChg chg="add mod">
          <ac:chgData name="BERGAGLIO Donatella" userId="a89d56fc-4b77-48fb-afa2-84b825ffe6ef" providerId="ADAL" clId="{425785BD-B015-4372-BA9A-FBCD1AF4F4B0}" dt="2024-10-21T14:41:01.769" v="157"/>
          <ac:spMkLst>
            <pc:docMk/>
            <pc:sldMk cId="3394816889" sldId="336"/>
            <ac:spMk id="12" creationId="{283A5CBF-89EE-488C-8107-6018F6541034}"/>
          </ac:spMkLst>
        </pc:spChg>
        <pc:spChg chg="mod">
          <ac:chgData name="BERGAGLIO Donatella" userId="a89d56fc-4b77-48fb-afa2-84b825ffe6ef" providerId="ADAL" clId="{425785BD-B015-4372-BA9A-FBCD1AF4F4B0}" dt="2024-10-21T14:41:09.656" v="159"/>
          <ac:spMkLst>
            <pc:docMk/>
            <pc:sldMk cId="3394816889" sldId="336"/>
            <ac:spMk id="14" creationId="{46520B77-D3F1-715B-B2E2-D299E29FAA17}"/>
          </ac:spMkLst>
        </pc:spChg>
        <pc:spChg chg="mod">
          <ac:chgData name="BERGAGLIO Donatella" userId="a89d56fc-4b77-48fb-afa2-84b825ffe6ef" providerId="ADAL" clId="{425785BD-B015-4372-BA9A-FBCD1AF4F4B0}" dt="2024-10-21T14:41:09.656" v="159"/>
          <ac:spMkLst>
            <pc:docMk/>
            <pc:sldMk cId="3394816889" sldId="336"/>
            <ac:spMk id="15" creationId="{A71C293C-DA30-FFED-FDF5-557B3DEF265C}"/>
          </ac:spMkLst>
        </pc:spChg>
        <pc:spChg chg="mod">
          <ac:chgData name="BERGAGLIO Donatella" userId="a89d56fc-4b77-48fb-afa2-84b825ffe6ef" providerId="ADAL" clId="{425785BD-B015-4372-BA9A-FBCD1AF4F4B0}" dt="2024-10-21T14:41:52.220" v="210" actId="20577"/>
          <ac:spMkLst>
            <pc:docMk/>
            <pc:sldMk cId="3394816889" sldId="336"/>
            <ac:spMk id="17" creationId="{46A5E8DD-3B60-66C9-E6D2-E0236C99F150}"/>
          </ac:spMkLst>
        </pc:spChg>
        <pc:spChg chg="mod">
          <ac:chgData name="BERGAGLIO Donatella" userId="a89d56fc-4b77-48fb-afa2-84b825ffe6ef" providerId="ADAL" clId="{425785BD-B015-4372-BA9A-FBCD1AF4F4B0}" dt="2024-10-21T14:41:22.952" v="172" actId="1076"/>
          <ac:spMkLst>
            <pc:docMk/>
            <pc:sldMk cId="3394816889" sldId="336"/>
            <ac:spMk id="18" creationId="{8B927B75-1054-DDA6-0FEE-CBF3060216B8}"/>
          </ac:spMkLst>
        </pc:spChg>
        <pc:spChg chg="del topLvl">
          <ac:chgData name="BERGAGLIO Donatella" userId="a89d56fc-4b77-48fb-afa2-84b825ffe6ef" providerId="ADAL" clId="{425785BD-B015-4372-BA9A-FBCD1AF4F4B0}" dt="2024-10-21T14:44:18.827" v="211" actId="478"/>
          <ac:spMkLst>
            <pc:docMk/>
            <pc:sldMk cId="3394816889" sldId="336"/>
            <ac:spMk id="91" creationId="{2CCC4B65-ACEE-AEA0-E98F-53D222052F1F}"/>
          </ac:spMkLst>
        </pc:spChg>
        <pc:spChg chg="del topLvl">
          <ac:chgData name="BERGAGLIO Donatella" userId="a89d56fc-4b77-48fb-afa2-84b825ffe6ef" providerId="ADAL" clId="{425785BD-B015-4372-BA9A-FBCD1AF4F4B0}" dt="2024-10-21T14:44:20.227" v="212" actId="478"/>
          <ac:spMkLst>
            <pc:docMk/>
            <pc:sldMk cId="3394816889" sldId="336"/>
            <ac:spMk id="92" creationId="{42F7D8A1-ED9D-3D2C-DC66-60FD2F89A7A0}"/>
          </ac:spMkLst>
        </pc:spChg>
        <pc:grpChg chg="add del mod">
          <ac:chgData name="BERGAGLIO Donatella" userId="a89d56fc-4b77-48fb-afa2-84b825ffe6ef" providerId="ADAL" clId="{425785BD-B015-4372-BA9A-FBCD1AF4F4B0}" dt="2024-10-21T14:41:09.436" v="158" actId="478"/>
          <ac:grpSpMkLst>
            <pc:docMk/>
            <pc:sldMk cId="3394816889" sldId="336"/>
            <ac:grpSpMk id="5" creationId="{88F34D37-C913-59CC-1408-9022A66AC282}"/>
          </ac:grpSpMkLst>
        </pc:grpChg>
        <pc:grpChg chg="add mod">
          <ac:chgData name="BERGAGLIO Donatella" userId="a89d56fc-4b77-48fb-afa2-84b825ffe6ef" providerId="ADAL" clId="{425785BD-B015-4372-BA9A-FBCD1AF4F4B0}" dt="2024-10-21T14:41:09.656" v="159"/>
          <ac:grpSpMkLst>
            <pc:docMk/>
            <pc:sldMk cId="3394816889" sldId="336"/>
            <ac:grpSpMk id="13" creationId="{FCADE134-2C23-5CC1-D4EE-CAFF08F8E3EB}"/>
          </ac:grpSpMkLst>
        </pc:grpChg>
        <pc:grpChg chg="add mod">
          <ac:chgData name="BERGAGLIO Donatella" userId="a89d56fc-4b77-48fb-afa2-84b825ffe6ef" providerId="ADAL" clId="{425785BD-B015-4372-BA9A-FBCD1AF4F4B0}" dt="2024-10-21T14:41:27.260" v="174" actId="1076"/>
          <ac:grpSpMkLst>
            <pc:docMk/>
            <pc:sldMk cId="3394816889" sldId="336"/>
            <ac:grpSpMk id="16" creationId="{FA020CA3-280B-F85E-5D5E-7B8B73C8B76A}"/>
          </ac:grpSpMkLst>
        </pc:grpChg>
        <pc:grpChg chg="del">
          <ac:chgData name="BERGAGLIO Donatella" userId="a89d56fc-4b77-48fb-afa2-84b825ffe6ef" providerId="ADAL" clId="{425785BD-B015-4372-BA9A-FBCD1AF4F4B0}" dt="2024-10-21T14:44:18.827" v="211" actId="478"/>
          <ac:grpSpMkLst>
            <pc:docMk/>
            <pc:sldMk cId="3394816889" sldId="336"/>
            <ac:grpSpMk id="90" creationId="{55D3380C-1A31-A614-718C-241CF6A7E02B}"/>
          </ac:grpSpMkLst>
        </pc:grpChg>
        <pc:grpChg chg="del">
          <ac:chgData name="BERGAGLIO Donatella" userId="a89d56fc-4b77-48fb-afa2-84b825ffe6ef" providerId="ADAL" clId="{425785BD-B015-4372-BA9A-FBCD1AF4F4B0}" dt="2024-10-21T14:41:00.171" v="156" actId="478"/>
          <ac:grpSpMkLst>
            <pc:docMk/>
            <pc:sldMk cId="3394816889" sldId="336"/>
            <ac:grpSpMk id="157" creationId="{AFECA2C5-FED5-3FDE-FFAB-77F7D1E6F1C8}"/>
          </ac:grpSpMkLst>
        </pc:grpChg>
      </pc:sldChg>
      <pc:sldChg chg="addSp delSp modSp new del mod">
        <pc:chgData name="BERGAGLIO Donatella" userId="a89d56fc-4b77-48fb-afa2-84b825ffe6ef" providerId="ADAL" clId="{425785BD-B015-4372-BA9A-FBCD1AF4F4B0}" dt="2024-10-21T14:39:25.272" v="94" actId="47"/>
        <pc:sldMkLst>
          <pc:docMk/>
          <pc:sldMk cId="2316482088" sldId="337"/>
        </pc:sldMkLst>
        <pc:spChg chg="del">
          <ac:chgData name="BERGAGLIO Donatella" userId="a89d56fc-4b77-48fb-afa2-84b825ffe6ef" providerId="ADAL" clId="{425785BD-B015-4372-BA9A-FBCD1AF4F4B0}" dt="2024-10-21T14:37:22.099" v="3" actId="478"/>
          <ac:spMkLst>
            <pc:docMk/>
            <pc:sldMk cId="2316482088" sldId="337"/>
            <ac:spMk id="4" creationId="{6A446582-60C4-FD2D-B79D-0A1DFC053B19}"/>
          </ac:spMkLst>
        </pc:spChg>
        <pc:spChg chg="del">
          <ac:chgData name="BERGAGLIO Donatella" userId="a89d56fc-4b77-48fb-afa2-84b825ffe6ef" providerId="ADAL" clId="{425785BD-B015-4372-BA9A-FBCD1AF4F4B0}" dt="2024-10-21T14:37:21.083" v="2" actId="478"/>
          <ac:spMkLst>
            <pc:docMk/>
            <pc:sldMk cId="2316482088" sldId="337"/>
            <ac:spMk id="5" creationId="{659F7C9D-5881-7997-0035-17F94463829D}"/>
          </ac:spMkLst>
        </pc:spChg>
        <pc:spChg chg="del">
          <ac:chgData name="BERGAGLIO Donatella" userId="a89d56fc-4b77-48fb-afa2-84b825ffe6ef" providerId="ADAL" clId="{425785BD-B015-4372-BA9A-FBCD1AF4F4B0}" dt="2024-10-21T14:37:20.395" v="1" actId="478"/>
          <ac:spMkLst>
            <pc:docMk/>
            <pc:sldMk cId="2316482088" sldId="337"/>
            <ac:spMk id="6" creationId="{79D2D3D6-363B-8F82-FD60-A863CE43B9E0}"/>
          </ac:spMkLst>
        </pc:spChg>
        <pc:spChg chg="mod">
          <ac:chgData name="BERGAGLIO Donatella" userId="a89d56fc-4b77-48fb-afa2-84b825ffe6ef" providerId="ADAL" clId="{425785BD-B015-4372-BA9A-FBCD1AF4F4B0}" dt="2024-10-21T14:37:24.751" v="4"/>
          <ac:spMkLst>
            <pc:docMk/>
            <pc:sldMk cId="2316482088" sldId="337"/>
            <ac:spMk id="8" creationId="{08C5AC43-82CA-CD42-1289-9B12C1980C6B}"/>
          </ac:spMkLst>
        </pc:spChg>
        <pc:spChg chg="mod">
          <ac:chgData name="BERGAGLIO Donatella" userId="a89d56fc-4b77-48fb-afa2-84b825ffe6ef" providerId="ADAL" clId="{425785BD-B015-4372-BA9A-FBCD1AF4F4B0}" dt="2024-10-21T14:37:24.751" v="4"/>
          <ac:spMkLst>
            <pc:docMk/>
            <pc:sldMk cId="2316482088" sldId="337"/>
            <ac:spMk id="9" creationId="{62A47B82-69B2-C798-8574-975A6D36EFD1}"/>
          </ac:spMkLst>
        </pc:spChg>
        <pc:spChg chg="add mod">
          <ac:chgData name="BERGAGLIO Donatella" userId="a89d56fc-4b77-48fb-afa2-84b825ffe6ef" providerId="ADAL" clId="{425785BD-B015-4372-BA9A-FBCD1AF4F4B0}" dt="2024-10-21T14:37:24.751" v="4"/>
          <ac:spMkLst>
            <pc:docMk/>
            <pc:sldMk cId="2316482088" sldId="337"/>
            <ac:spMk id="10" creationId="{1D6E8C37-6780-ECDD-FAF3-5EEBF211A648}"/>
          </ac:spMkLst>
        </pc:spChg>
        <pc:spChg chg="add mod">
          <ac:chgData name="BERGAGLIO Donatella" userId="a89d56fc-4b77-48fb-afa2-84b825ffe6ef" providerId="ADAL" clId="{425785BD-B015-4372-BA9A-FBCD1AF4F4B0}" dt="2024-10-21T14:37:24.751" v="4"/>
          <ac:spMkLst>
            <pc:docMk/>
            <pc:sldMk cId="2316482088" sldId="337"/>
            <ac:spMk id="11" creationId="{6FB1EB9D-9DD9-81E6-8C67-87B6F3D50268}"/>
          </ac:spMkLst>
        </pc:spChg>
        <pc:grpChg chg="add mod">
          <ac:chgData name="BERGAGLIO Donatella" userId="a89d56fc-4b77-48fb-afa2-84b825ffe6ef" providerId="ADAL" clId="{425785BD-B015-4372-BA9A-FBCD1AF4F4B0}" dt="2024-10-21T14:37:24.751" v="4"/>
          <ac:grpSpMkLst>
            <pc:docMk/>
            <pc:sldMk cId="2316482088" sldId="337"/>
            <ac:grpSpMk id="7" creationId="{2CEBEF13-2CC1-79BC-8926-3E31911080DA}"/>
          </ac:grpSpMkLst>
        </pc:grpChg>
      </pc:sldChg>
      <pc:sldChg chg="addSp delSp modSp add mod">
        <pc:chgData name="BERGAGLIO Donatella" userId="a89d56fc-4b77-48fb-afa2-84b825ffe6ef" providerId="ADAL" clId="{425785BD-B015-4372-BA9A-FBCD1AF4F4B0}" dt="2024-10-21T14:40:22.019" v="154" actId="478"/>
        <pc:sldMkLst>
          <pc:docMk/>
          <pc:sldMk cId="3808318837" sldId="337"/>
        </pc:sldMkLst>
        <pc:spChg chg="del">
          <ac:chgData name="BERGAGLIO Donatella" userId="a89d56fc-4b77-48fb-afa2-84b825ffe6ef" providerId="ADAL" clId="{425785BD-B015-4372-BA9A-FBCD1AF4F4B0}" dt="2024-10-21T14:39:47.307" v="102" actId="478"/>
          <ac:spMkLst>
            <pc:docMk/>
            <pc:sldMk cId="3808318837" sldId="337"/>
            <ac:spMk id="5" creationId="{5F384A4C-ED17-FDCB-452B-FFEC9B1FF589}"/>
          </ac:spMkLst>
        </pc:spChg>
        <pc:spChg chg="mod">
          <ac:chgData name="BERGAGLIO Donatella" userId="a89d56fc-4b77-48fb-afa2-84b825ffe6ef" providerId="ADAL" clId="{425785BD-B015-4372-BA9A-FBCD1AF4F4B0}" dt="2024-10-21T14:40:14.132" v="133" actId="20577"/>
          <ac:spMkLst>
            <pc:docMk/>
            <pc:sldMk cId="3808318837" sldId="337"/>
            <ac:spMk id="7" creationId="{43B5FC84-5ADD-EE9E-FC6C-17E58E6877AB}"/>
          </ac:spMkLst>
        </pc:spChg>
        <pc:spChg chg="mod">
          <ac:chgData name="BERGAGLIO Donatella" userId="a89d56fc-4b77-48fb-afa2-84b825ffe6ef" providerId="ADAL" clId="{425785BD-B015-4372-BA9A-FBCD1AF4F4B0}" dt="2024-10-21T14:40:18.636" v="151" actId="1038"/>
          <ac:spMkLst>
            <pc:docMk/>
            <pc:sldMk cId="3808318837" sldId="337"/>
            <ac:spMk id="8" creationId="{B6752B46-0E99-E654-8CEA-A40F206E0043}"/>
          </ac:spMkLst>
        </pc:spChg>
        <pc:spChg chg="add mod">
          <ac:chgData name="BERGAGLIO Donatella" userId="a89d56fc-4b77-48fb-afa2-84b825ffe6ef" providerId="ADAL" clId="{425785BD-B015-4372-BA9A-FBCD1AF4F4B0}" dt="2024-10-21T14:39:48.288" v="103"/>
          <ac:spMkLst>
            <pc:docMk/>
            <pc:sldMk cId="3808318837" sldId="337"/>
            <ac:spMk id="12" creationId="{030FBBB7-E938-65D6-4517-7587642D0D06}"/>
          </ac:spMkLst>
        </pc:spChg>
        <pc:spChg chg="add mod">
          <ac:chgData name="BERGAGLIO Donatella" userId="a89d56fc-4b77-48fb-afa2-84b825ffe6ef" providerId="ADAL" clId="{425785BD-B015-4372-BA9A-FBCD1AF4F4B0}" dt="2024-10-21T14:39:52.033" v="104" actId="208"/>
          <ac:spMkLst>
            <pc:docMk/>
            <pc:sldMk cId="3808318837" sldId="337"/>
            <ac:spMk id="13" creationId="{A715EF63-3883-55B0-5B3C-2D3827C78C95}"/>
          </ac:spMkLst>
        </pc:spChg>
        <pc:spChg chg="del mod">
          <ac:chgData name="BERGAGLIO Donatella" userId="a89d56fc-4b77-48fb-afa2-84b825ffe6ef" providerId="ADAL" clId="{425785BD-B015-4372-BA9A-FBCD1AF4F4B0}" dt="2024-10-21T14:40:20.347" v="153" actId="478"/>
          <ac:spMkLst>
            <pc:docMk/>
            <pc:sldMk cId="3808318837" sldId="337"/>
            <ac:spMk id="24" creationId="{16C8AA7E-7D2C-9A26-C680-4C60E9C2B9ED}"/>
          </ac:spMkLst>
        </pc:spChg>
        <pc:spChg chg="del">
          <ac:chgData name="BERGAGLIO Donatella" userId="a89d56fc-4b77-48fb-afa2-84b825ffe6ef" providerId="ADAL" clId="{425785BD-B015-4372-BA9A-FBCD1AF4F4B0}" dt="2024-10-21T14:39:47.307" v="102" actId="478"/>
          <ac:spMkLst>
            <pc:docMk/>
            <pc:sldMk cId="3808318837" sldId="337"/>
            <ac:spMk id="38" creationId="{7B497440-0A47-4679-0201-CF18B6A805D0}"/>
          </ac:spMkLst>
        </pc:spChg>
        <pc:spChg chg="del">
          <ac:chgData name="BERGAGLIO Donatella" userId="a89d56fc-4b77-48fb-afa2-84b825ffe6ef" providerId="ADAL" clId="{425785BD-B015-4372-BA9A-FBCD1AF4F4B0}" dt="2024-10-21T14:39:47.307" v="102" actId="478"/>
          <ac:spMkLst>
            <pc:docMk/>
            <pc:sldMk cId="3808318837" sldId="337"/>
            <ac:spMk id="54" creationId="{0B365EBD-A945-1C54-8E54-2540457130E7}"/>
          </ac:spMkLst>
        </pc:spChg>
        <pc:spChg chg="del">
          <ac:chgData name="BERGAGLIO Donatella" userId="a89d56fc-4b77-48fb-afa2-84b825ffe6ef" providerId="ADAL" clId="{425785BD-B015-4372-BA9A-FBCD1AF4F4B0}" dt="2024-10-21T14:39:47.307" v="102" actId="478"/>
          <ac:spMkLst>
            <pc:docMk/>
            <pc:sldMk cId="3808318837" sldId="337"/>
            <ac:spMk id="58" creationId="{7F4010DF-55C8-4166-9CE7-737A648543A4}"/>
          </ac:spMkLst>
        </pc:spChg>
        <pc:spChg chg="del">
          <ac:chgData name="BERGAGLIO Donatella" userId="a89d56fc-4b77-48fb-afa2-84b825ffe6ef" providerId="ADAL" clId="{425785BD-B015-4372-BA9A-FBCD1AF4F4B0}" dt="2024-10-21T14:39:47.307" v="102" actId="478"/>
          <ac:spMkLst>
            <pc:docMk/>
            <pc:sldMk cId="3808318837" sldId="337"/>
            <ac:spMk id="62" creationId="{CFD6B869-7101-DAF8-7C1F-BD5697586F02}"/>
          </ac:spMkLst>
        </pc:spChg>
        <pc:spChg chg="del">
          <ac:chgData name="BERGAGLIO Donatella" userId="a89d56fc-4b77-48fb-afa2-84b825ffe6ef" providerId="ADAL" clId="{425785BD-B015-4372-BA9A-FBCD1AF4F4B0}" dt="2024-10-21T14:39:47.307" v="102" actId="478"/>
          <ac:spMkLst>
            <pc:docMk/>
            <pc:sldMk cId="3808318837" sldId="337"/>
            <ac:spMk id="66" creationId="{91EF6D1F-73A6-5E04-47E8-3602E3112910}"/>
          </ac:spMkLst>
        </pc:spChg>
        <pc:spChg chg="del">
          <ac:chgData name="BERGAGLIO Donatella" userId="a89d56fc-4b77-48fb-afa2-84b825ffe6ef" providerId="ADAL" clId="{425785BD-B015-4372-BA9A-FBCD1AF4F4B0}" dt="2024-10-21T14:39:47.307" v="102" actId="478"/>
          <ac:spMkLst>
            <pc:docMk/>
            <pc:sldMk cId="3808318837" sldId="337"/>
            <ac:spMk id="70" creationId="{F67BA1C4-34C7-A76B-9AFD-4B9322965A10}"/>
          </ac:spMkLst>
        </pc:spChg>
        <pc:spChg chg="del">
          <ac:chgData name="BERGAGLIO Donatella" userId="a89d56fc-4b77-48fb-afa2-84b825ffe6ef" providerId="ADAL" clId="{425785BD-B015-4372-BA9A-FBCD1AF4F4B0}" dt="2024-10-21T14:39:47.307" v="102" actId="478"/>
          <ac:spMkLst>
            <pc:docMk/>
            <pc:sldMk cId="3808318837" sldId="337"/>
            <ac:spMk id="74" creationId="{A289FA3C-3114-4457-98E5-D4506434B541}"/>
          </ac:spMkLst>
        </pc:spChg>
        <pc:spChg chg="del">
          <ac:chgData name="BERGAGLIO Donatella" userId="a89d56fc-4b77-48fb-afa2-84b825ffe6ef" providerId="ADAL" clId="{425785BD-B015-4372-BA9A-FBCD1AF4F4B0}" dt="2024-10-21T14:40:22.019" v="154" actId="478"/>
          <ac:spMkLst>
            <pc:docMk/>
            <pc:sldMk cId="3808318837" sldId="337"/>
            <ac:spMk id="76" creationId="{8B854BDF-523C-8A4C-E81F-3973C00F7DD3}"/>
          </ac:spMkLst>
        </pc:spChg>
        <pc:grpChg chg="add mod">
          <ac:chgData name="BERGAGLIO Donatella" userId="a89d56fc-4b77-48fb-afa2-84b825ffe6ef" providerId="ADAL" clId="{425785BD-B015-4372-BA9A-FBCD1AF4F4B0}" dt="2024-10-21T14:39:48.288" v="103"/>
          <ac:grpSpMkLst>
            <pc:docMk/>
            <pc:sldMk cId="3808318837" sldId="337"/>
            <ac:grpSpMk id="6" creationId="{31B491D9-A1C9-5235-3D16-9C41ADC65298}"/>
          </ac:grpSpMkLst>
        </pc:grpChg>
        <pc:grpChg chg="del">
          <ac:chgData name="BERGAGLIO Donatella" userId="a89d56fc-4b77-48fb-afa2-84b825ffe6ef" providerId="ADAL" clId="{425785BD-B015-4372-BA9A-FBCD1AF4F4B0}" dt="2024-10-21T14:39:47.307" v="102" actId="478"/>
          <ac:grpSpMkLst>
            <pc:docMk/>
            <pc:sldMk cId="3808318837" sldId="337"/>
            <ac:grpSpMk id="31" creationId="{EA09365D-1AEC-1B4E-302C-155895160166}"/>
          </ac:grpSpMkLst>
        </pc:grpChg>
        <pc:grpChg chg="del">
          <ac:chgData name="BERGAGLIO Donatella" userId="a89d56fc-4b77-48fb-afa2-84b825ffe6ef" providerId="ADAL" clId="{425785BD-B015-4372-BA9A-FBCD1AF4F4B0}" dt="2024-10-21T14:39:47.307" v="102" actId="478"/>
          <ac:grpSpMkLst>
            <pc:docMk/>
            <pc:sldMk cId="3808318837" sldId="337"/>
            <ac:grpSpMk id="35" creationId="{1D78EA2A-1F92-8792-0BA6-6B752FB09CC5}"/>
          </ac:grpSpMkLst>
        </pc:grpChg>
        <pc:grpChg chg="del">
          <ac:chgData name="BERGAGLIO Donatella" userId="a89d56fc-4b77-48fb-afa2-84b825ffe6ef" providerId="ADAL" clId="{425785BD-B015-4372-BA9A-FBCD1AF4F4B0}" dt="2024-10-21T14:39:47.307" v="102" actId="478"/>
          <ac:grpSpMkLst>
            <pc:docMk/>
            <pc:sldMk cId="3808318837" sldId="337"/>
            <ac:grpSpMk id="51" creationId="{C76E6BFA-FEEB-0E32-5DBB-18137D66368E}"/>
          </ac:grpSpMkLst>
        </pc:grpChg>
        <pc:grpChg chg="del">
          <ac:chgData name="BERGAGLIO Donatella" userId="a89d56fc-4b77-48fb-afa2-84b825ffe6ef" providerId="ADAL" clId="{425785BD-B015-4372-BA9A-FBCD1AF4F4B0}" dt="2024-10-21T14:39:47.307" v="102" actId="478"/>
          <ac:grpSpMkLst>
            <pc:docMk/>
            <pc:sldMk cId="3808318837" sldId="337"/>
            <ac:grpSpMk id="55" creationId="{C1CE1162-72F1-2533-CE4F-C1F2B66801E8}"/>
          </ac:grpSpMkLst>
        </pc:grpChg>
        <pc:grpChg chg="del">
          <ac:chgData name="BERGAGLIO Donatella" userId="a89d56fc-4b77-48fb-afa2-84b825ffe6ef" providerId="ADAL" clId="{425785BD-B015-4372-BA9A-FBCD1AF4F4B0}" dt="2024-10-21T14:39:47.307" v="102" actId="478"/>
          <ac:grpSpMkLst>
            <pc:docMk/>
            <pc:sldMk cId="3808318837" sldId="337"/>
            <ac:grpSpMk id="59" creationId="{EDBA8072-AED6-48F4-08B1-BEEB7D4D7787}"/>
          </ac:grpSpMkLst>
        </pc:grpChg>
        <pc:grpChg chg="del">
          <ac:chgData name="BERGAGLIO Donatella" userId="a89d56fc-4b77-48fb-afa2-84b825ffe6ef" providerId="ADAL" clId="{425785BD-B015-4372-BA9A-FBCD1AF4F4B0}" dt="2024-10-21T14:39:47.307" v="102" actId="478"/>
          <ac:grpSpMkLst>
            <pc:docMk/>
            <pc:sldMk cId="3808318837" sldId="337"/>
            <ac:grpSpMk id="63" creationId="{FEF67969-DA9E-148A-7A32-96BE262B9E11}"/>
          </ac:grpSpMkLst>
        </pc:grpChg>
        <pc:grpChg chg="del">
          <ac:chgData name="BERGAGLIO Donatella" userId="a89d56fc-4b77-48fb-afa2-84b825ffe6ef" providerId="ADAL" clId="{425785BD-B015-4372-BA9A-FBCD1AF4F4B0}" dt="2024-10-21T14:39:47.307" v="102" actId="478"/>
          <ac:grpSpMkLst>
            <pc:docMk/>
            <pc:sldMk cId="3808318837" sldId="337"/>
            <ac:grpSpMk id="67" creationId="{DF69DC38-D58A-9518-8CCB-D772622CA165}"/>
          </ac:grpSpMkLst>
        </pc:grpChg>
        <pc:grpChg chg="del">
          <ac:chgData name="BERGAGLIO Donatella" userId="a89d56fc-4b77-48fb-afa2-84b825ffe6ef" providerId="ADAL" clId="{425785BD-B015-4372-BA9A-FBCD1AF4F4B0}" dt="2024-10-21T14:39:47.307" v="102" actId="478"/>
          <ac:grpSpMkLst>
            <pc:docMk/>
            <pc:sldMk cId="3808318837" sldId="337"/>
            <ac:grpSpMk id="71" creationId="{255B5137-E891-569C-CD60-02A9B690964B}"/>
          </ac:grpSpMkLst>
        </pc:grpChg>
      </pc:sldChg>
    </pc:docChg>
  </pc:docChgLst>
  <pc:docChgLst>
    <pc:chgData name="BERGAGLIO Donatella" userId="a89d56fc-4b77-48fb-afa2-84b825ffe6ef" providerId="ADAL" clId="{07B0464E-9827-4E37-B4A4-5CD206CCAB1D}"/>
    <pc:docChg chg="undo custSel addSld delSld modSld">
      <pc:chgData name="BERGAGLIO Donatella" userId="a89d56fc-4b77-48fb-afa2-84b825ffe6ef" providerId="ADAL" clId="{07B0464E-9827-4E37-B4A4-5CD206CCAB1D}" dt="2024-06-27T09:37:45.936" v="873" actId="1036"/>
      <pc:docMkLst>
        <pc:docMk/>
      </pc:docMkLst>
      <pc:sldChg chg="delSp modSp mod">
        <pc:chgData name="BERGAGLIO Donatella" userId="a89d56fc-4b77-48fb-afa2-84b825ffe6ef" providerId="ADAL" clId="{07B0464E-9827-4E37-B4A4-5CD206CCAB1D}" dt="2024-06-27T09:37:01.232" v="848" actId="478"/>
        <pc:sldMkLst>
          <pc:docMk/>
          <pc:sldMk cId="446966297" sldId="259"/>
        </pc:sldMkLst>
        <pc:spChg chg="del mod">
          <ac:chgData name="BERGAGLIO Donatella" userId="a89d56fc-4b77-48fb-afa2-84b825ffe6ef" providerId="ADAL" clId="{07B0464E-9827-4E37-B4A4-5CD206CCAB1D}" dt="2024-06-27T09:37:01.232" v="848" actId="478"/>
          <ac:spMkLst>
            <pc:docMk/>
            <pc:sldMk cId="446966297" sldId="259"/>
            <ac:spMk id="6" creationId="{D972D860-91EA-C0A6-2000-4D40056F18F7}"/>
          </ac:spMkLst>
        </pc:spChg>
      </pc:sldChg>
      <pc:sldChg chg="delSp mod">
        <pc:chgData name="BERGAGLIO Donatella" userId="a89d56fc-4b77-48fb-afa2-84b825ffe6ef" providerId="ADAL" clId="{07B0464E-9827-4E37-B4A4-5CD206CCAB1D}" dt="2024-06-27T09:36:51.968" v="841" actId="478"/>
        <pc:sldMkLst>
          <pc:docMk/>
          <pc:sldMk cId="2833336900" sldId="298"/>
        </pc:sldMkLst>
        <pc:spChg chg="del">
          <ac:chgData name="BERGAGLIO Donatella" userId="a89d56fc-4b77-48fb-afa2-84b825ffe6ef" providerId="ADAL" clId="{07B0464E-9827-4E37-B4A4-5CD206CCAB1D}" dt="2024-06-27T09:36:51.968" v="841" actId="478"/>
          <ac:spMkLst>
            <pc:docMk/>
            <pc:sldMk cId="2833336900" sldId="298"/>
            <ac:spMk id="5" creationId="{3D1821C1-90ED-4BEC-5861-854737DF5BBC}"/>
          </ac:spMkLst>
        </pc:spChg>
      </pc:sldChg>
      <pc:sldChg chg="delSp modSp mod">
        <pc:chgData name="BERGAGLIO Donatella" userId="a89d56fc-4b77-48fb-afa2-84b825ffe6ef" providerId="ADAL" clId="{07B0464E-9827-4E37-B4A4-5CD206CCAB1D}" dt="2024-06-27T09:36:59.352" v="846" actId="478"/>
        <pc:sldMkLst>
          <pc:docMk/>
          <pc:sldMk cId="3718022407" sldId="300"/>
        </pc:sldMkLst>
        <pc:spChg chg="del mod">
          <ac:chgData name="BERGAGLIO Donatella" userId="a89d56fc-4b77-48fb-afa2-84b825ffe6ef" providerId="ADAL" clId="{07B0464E-9827-4E37-B4A4-5CD206CCAB1D}" dt="2024-06-27T09:36:59.352" v="846" actId="478"/>
          <ac:spMkLst>
            <pc:docMk/>
            <pc:sldMk cId="3718022407" sldId="300"/>
            <ac:spMk id="4" creationId="{C3548382-2CE6-0A4C-8FB7-4416842D79B8}"/>
          </ac:spMkLst>
        </pc:spChg>
      </pc:sldChg>
      <pc:sldChg chg="delSp mod">
        <pc:chgData name="BERGAGLIO Donatella" userId="a89d56fc-4b77-48fb-afa2-84b825ffe6ef" providerId="ADAL" clId="{07B0464E-9827-4E37-B4A4-5CD206CCAB1D}" dt="2024-06-27T09:37:07.766" v="853" actId="478"/>
        <pc:sldMkLst>
          <pc:docMk/>
          <pc:sldMk cId="3504629152" sldId="303"/>
        </pc:sldMkLst>
        <pc:spChg chg="del">
          <ac:chgData name="BERGAGLIO Donatella" userId="a89d56fc-4b77-48fb-afa2-84b825ffe6ef" providerId="ADAL" clId="{07B0464E-9827-4E37-B4A4-5CD206CCAB1D}" dt="2024-06-27T09:37:07.766" v="853" actId="478"/>
          <ac:spMkLst>
            <pc:docMk/>
            <pc:sldMk cId="3504629152" sldId="303"/>
            <ac:spMk id="3" creationId="{070DA313-0B6A-FC96-61EB-4413F8256026}"/>
          </ac:spMkLst>
        </pc:spChg>
      </pc:sldChg>
      <pc:sldChg chg="delSp modSp mod">
        <pc:chgData name="BERGAGLIO Donatella" userId="a89d56fc-4b77-48fb-afa2-84b825ffe6ef" providerId="ADAL" clId="{07B0464E-9827-4E37-B4A4-5CD206CCAB1D}" dt="2024-06-27T09:37:03.030" v="850" actId="478"/>
        <pc:sldMkLst>
          <pc:docMk/>
          <pc:sldMk cId="559344804" sldId="304"/>
        </pc:sldMkLst>
        <pc:spChg chg="del mod">
          <ac:chgData name="BERGAGLIO Donatella" userId="a89d56fc-4b77-48fb-afa2-84b825ffe6ef" providerId="ADAL" clId="{07B0464E-9827-4E37-B4A4-5CD206CCAB1D}" dt="2024-06-27T09:37:03.030" v="850" actId="478"/>
          <ac:spMkLst>
            <pc:docMk/>
            <pc:sldMk cId="559344804" sldId="304"/>
            <ac:spMk id="4" creationId="{AD4091EB-D7A3-149E-84C7-02702273D84C}"/>
          </ac:spMkLst>
        </pc:spChg>
      </pc:sldChg>
      <pc:sldChg chg="delSp mod">
        <pc:chgData name="BERGAGLIO Donatella" userId="a89d56fc-4b77-48fb-afa2-84b825ffe6ef" providerId="ADAL" clId="{07B0464E-9827-4E37-B4A4-5CD206CCAB1D}" dt="2024-06-27T09:37:10.591" v="855" actId="478"/>
        <pc:sldMkLst>
          <pc:docMk/>
          <pc:sldMk cId="1806110884" sldId="305"/>
        </pc:sldMkLst>
        <pc:spChg chg="del">
          <ac:chgData name="BERGAGLIO Donatella" userId="a89d56fc-4b77-48fb-afa2-84b825ffe6ef" providerId="ADAL" clId="{07B0464E-9827-4E37-B4A4-5CD206CCAB1D}" dt="2024-06-27T09:37:10.591" v="855" actId="478"/>
          <ac:spMkLst>
            <pc:docMk/>
            <pc:sldMk cId="1806110884" sldId="305"/>
            <ac:spMk id="2" creationId="{B98C8460-7DCC-30A4-BB6E-C47A9A83598F}"/>
          </ac:spMkLst>
        </pc:spChg>
      </pc:sldChg>
      <pc:sldChg chg="delSp modSp mod">
        <pc:chgData name="BERGAGLIO Donatella" userId="a89d56fc-4b77-48fb-afa2-84b825ffe6ef" providerId="ADAL" clId="{07B0464E-9827-4E37-B4A4-5CD206CCAB1D}" dt="2024-06-27T09:37:14.184" v="858" actId="478"/>
        <pc:sldMkLst>
          <pc:docMk/>
          <pc:sldMk cId="2028163369" sldId="307"/>
        </pc:sldMkLst>
        <pc:spChg chg="del">
          <ac:chgData name="BERGAGLIO Donatella" userId="a89d56fc-4b77-48fb-afa2-84b825ffe6ef" providerId="ADAL" clId="{07B0464E-9827-4E37-B4A4-5CD206CCAB1D}" dt="2024-06-27T09:37:14.184" v="858" actId="478"/>
          <ac:spMkLst>
            <pc:docMk/>
            <pc:sldMk cId="2028163369" sldId="307"/>
            <ac:spMk id="10" creationId="{D63AE706-DD02-0008-64C5-68F5BE4B47D8}"/>
          </ac:spMkLst>
        </pc:spChg>
        <pc:spChg chg="mod ord">
          <ac:chgData name="BERGAGLIO Donatella" userId="a89d56fc-4b77-48fb-afa2-84b825ffe6ef" providerId="ADAL" clId="{07B0464E-9827-4E37-B4A4-5CD206CCAB1D}" dt="2024-06-27T09:34:14.558" v="743" actId="167"/>
          <ac:spMkLst>
            <pc:docMk/>
            <pc:sldMk cId="2028163369" sldId="307"/>
            <ac:spMk id="30" creationId="{AB50D7CD-3CF2-00DD-9E2E-31DB5A6FC018}"/>
          </ac:spMkLst>
        </pc:spChg>
        <pc:cxnChg chg="mod">
          <ac:chgData name="BERGAGLIO Donatella" userId="a89d56fc-4b77-48fb-afa2-84b825ffe6ef" providerId="ADAL" clId="{07B0464E-9827-4E37-B4A4-5CD206CCAB1D}" dt="2024-06-27T09:34:18.640" v="755" actId="1038"/>
          <ac:cxnSpMkLst>
            <pc:docMk/>
            <pc:sldMk cId="2028163369" sldId="307"/>
            <ac:cxnSpMk id="21" creationId="{FE17D35B-0EC5-606D-1B77-4AE1B3B710BD}"/>
          </ac:cxnSpMkLst>
        </pc:cxnChg>
        <pc:cxnChg chg="mod">
          <ac:chgData name="BERGAGLIO Donatella" userId="a89d56fc-4b77-48fb-afa2-84b825ffe6ef" providerId="ADAL" clId="{07B0464E-9827-4E37-B4A4-5CD206CCAB1D}" dt="2024-06-27T09:34:17.536" v="750" actId="1037"/>
          <ac:cxnSpMkLst>
            <pc:docMk/>
            <pc:sldMk cId="2028163369" sldId="307"/>
            <ac:cxnSpMk id="22" creationId="{AE07A877-6CAD-5590-0B0F-6B270297B419}"/>
          </ac:cxnSpMkLst>
        </pc:cxnChg>
      </pc:sldChg>
      <pc:sldChg chg="delSp modSp mod">
        <pc:chgData name="BERGAGLIO Donatella" userId="a89d56fc-4b77-48fb-afa2-84b825ffe6ef" providerId="ADAL" clId="{07B0464E-9827-4E37-B4A4-5CD206CCAB1D}" dt="2024-06-27T09:37:15.960" v="859" actId="478"/>
        <pc:sldMkLst>
          <pc:docMk/>
          <pc:sldMk cId="473812557" sldId="308"/>
        </pc:sldMkLst>
        <pc:spChg chg="del">
          <ac:chgData name="BERGAGLIO Donatella" userId="a89d56fc-4b77-48fb-afa2-84b825ffe6ef" providerId="ADAL" clId="{07B0464E-9827-4E37-B4A4-5CD206CCAB1D}" dt="2024-06-27T09:37:15.960" v="859" actId="478"/>
          <ac:spMkLst>
            <pc:docMk/>
            <pc:sldMk cId="473812557" sldId="308"/>
            <ac:spMk id="5" creationId="{6A938B62-0CBB-0B79-E4CD-8A93F027D01C}"/>
          </ac:spMkLst>
        </pc:spChg>
        <pc:spChg chg="mod">
          <ac:chgData name="BERGAGLIO Donatella" userId="a89d56fc-4b77-48fb-afa2-84b825ffe6ef" providerId="ADAL" clId="{07B0464E-9827-4E37-B4A4-5CD206CCAB1D}" dt="2024-06-27T09:34:45.407" v="759" actId="14100"/>
          <ac:spMkLst>
            <pc:docMk/>
            <pc:sldMk cId="473812557" sldId="308"/>
            <ac:spMk id="6" creationId="{1F03BE62-5E27-8104-757F-11021A130AB2}"/>
          </ac:spMkLst>
        </pc:spChg>
        <pc:spChg chg="mod">
          <ac:chgData name="BERGAGLIO Donatella" userId="a89d56fc-4b77-48fb-afa2-84b825ffe6ef" providerId="ADAL" clId="{07B0464E-9827-4E37-B4A4-5CD206CCAB1D}" dt="2024-06-27T09:34:32.602" v="756" actId="14100"/>
          <ac:spMkLst>
            <pc:docMk/>
            <pc:sldMk cId="473812557" sldId="308"/>
            <ac:spMk id="13" creationId="{D4335364-F90E-1327-ADCF-AA043FEC3049}"/>
          </ac:spMkLst>
        </pc:spChg>
        <pc:spChg chg="mod">
          <ac:chgData name="BERGAGLIO Donatella" userId="a89d56fc-4b77-48fb-afa2-84b825ffe6ef" providerId="ADAL" clId="{07B0464E-9827-4E37-B4A4-5CD206CCAB1D}" dt="2024-06-27T09:34:41.745" v="758" actId="20577"/>
          <ac:spMkLst>
            <pc:docMk/>
            <pc:sldMk cId="473812557" sldId="308"/>
            <ac:spMk id="16" creationId="{24D0B221-E8CF-855C-28D0-B2625B010944}"/>
          </ac:spMkLst>
        </pc:spChg>
        <pc:spChg chg="mod">
          <ac:chgData name="BERGAGLIO Donatella" userId="a89d56fc-4b77-48fb-afa2-84b825ffe6ef" providerId="ADAL" clId="{07B0464E-9827-4E37-B4A4-5CD206CCAB1D}" dt="2024-06-27T09:34:45.407" v="759" actId="14100"/>
          <ac:spMkLst>
            <pc:docMk/>
            <pc:sldMk cId="473812557" sldId="308"/>
            <ac:spMk id="17" creationId="{D1BA1B5E-8A8A-839C-4AC0-4B00209585EF}"/>
          </ac:spMkLst>
        </pc:spChg>
      </pc:sldChg>
      <pc:sldChg chg="delSp modSp mod">
        <pc:chgData name="BERGAGLIO Donatella" userId="a89d56fc-4b77-48fb-afa2-84b825ffe6ef" providerId="ADAL" clId="{07B0464E-9827-4E37-B4A4-5CD206CCAB1D}" dt="2024-06-27T09:37:18.207" v="860" actId="478"/>
        <pc:sldMkLst>
          <pc:docMk/>
          <pc:sldMk cId="1443031740" sldId="309"/>
        </pc:sldMkLst>
        <pc:spChg chg="mod">
          <ac:chgData name="BERGAGLIO Donatella" userId="a89d56fc-4b77-48fb-afa2-84b825ffe6ef" providerId="ADAL" clId="{07B0464E-9827-4E37-B4A4-5CD206CCAB1D}" dt="2024-06-27T09:35:01.303" v="761" actId="1076"/>
          <ac:spMkLst>
            <pc:docMk/>
            <pc:sldMk cId="1443031740" sldId="309"/>
            <ac:spMk id="5" creationId="{BCBF690D-FF6A-25DC-85FF-8087BF99AE04}"/>
          </ac:spMkLst>
        </pc:spChg>
        <pc:spChg chg="del">
          <ac:chgData name="BERGAGLIO Donatella" userId="a89d56fc-4b77-48fb-afa2-84b825ffe6ef" providerId="ADAL" clId="{07B0464E-9827-4E37-B4A4-5CD206CCAB1D}" dt="2024-06-27T09:37:18.207" v="860" actId="478"/>
          <ac:spMkLst>
            <pc:docMk/>
            <pc:sldMk cId="1443031740" sldId="309"/>
            <ac:spMk id="7" creationId="{D80C6A44-4B22-3AB0-233D-539962A527E3}"/>
          </ac:spMkLst>
        </pc:spChg>
      </pc:sldChg>
      <pc:sldChg chg="delSp mod">
        <pc:chgData name="BERGAGLIO Donatella" userId="a89d56fc-4b77-48fb-afa2-84b825ffe6ef" providerId="ADAL" clId="{07B0464E-9827-4E37-B4A4-5CD206CCAB1D}" dt="2024-06-27T09:37:19.304" v="861" actId="478"/>
        <pc:sldMkLst>
          <pc:docMk/>
          <pc:sldMk cId="1375003955" sldId="310"/>
        </pc:sldMkLst>
        <pc:spChg chg="del">
          <ac:chgData name="BERGAGLIO Donatella" userId="a89d56fc-4b77-48fb-afa2-84b825ffe6ef" providerId="ADAL" clId="{07B0464E-9827-4E37-B4A4-5CD206CCAB1D}" dt="2024-06-27T09:37:19.304" v="861" actId="478"/>
          <ac:spMkLst>
            <pc:docMk/>
            <pc:sldMk cId="1375003955" sldId="310"/>
            <ac:spMk id="12" creationId="{6E52D4B1-A779-224D-FD91-7B33129063B4}"/>
          </ac:spMkLst>
        </pc:spChg>
      </pc:sldChg>
      <pc:sldChg chg="delSp modSp mod">
        <pc:chgData name="BERGAGLIO Donatella" userId="a89d56fc-4b77-48fb-afa2-84b825ffe6ef" providerId="ADAL" clId="{07B0464E-9827-4E37-B4A4-5CD206CCAB1D}" dt="2024-06-27T09:37:20.335" v="862" actId="478"/>
        <pc:sldMkLst>
          <pc:docMk/>
          <pc:sldMk cId="1711384160" sldId="311"/>
        </pc:sldMkLst>
        <pc:spChg chg="del">
          <ac:chgData name="BERGAGLIO Donatella" userId="a89d56fc-4b77-48fb-afa2-84b825ffe6ef" providerId="ADAL" clId="{07B0464E-9827-4E37-B4A4-5CD206CCAB1D}" dt="2024-06-27T09:37:20.335" v="862" actId="478"/>
          <ac:spMkLst>
            <pc:docMk/>
            <pc:sldMk cId="1711384160" sldId="311"/>
            <ac:spMk id="5" creationId="{62A94888-FD9D-84EF-7738-AB27FF113B02}"/>
          </ac:spMkLst>
        </pc:spChg>
        <pc:cxnChg chg="mod">
          <ac:chgData name="BERGAGLIO Donatella" userId="a89d56fc-4b77-48fb-afa2-84b825ffe6ef" providerId="ADAL" clId="{07B0464E-9827-4E37-B4A4-5CD206CCAB1D}" dt="2024-06-27T09:35:10.111" v="765" actId="1037"/>
          <ac:cxnSpMkLst>
            <pc:docMk/>
            <pc:sldMk cId="1711384160" sldId="311"/>
            <ac:cxnSpMk id="17" creationId="{EAE436A7-4BFC-71D4-CC10-9A79CAEAF866}"/>
          </ac:cxnSpMkLst>
        </pc:cxnChg>
        <pc:cxnChg chg="mod">
          <ac:chgData name="BERGAGLIO Donatella" userId="a89d56fc-4b77-48fb-afa2-84b825ffe6ef" providerId="ADAL" clId="{07B0464E-9827-4E37-B4A4-5CD206CCAB1D}" dt="2024-06-27T09:35:11.879" v="769" actId="1038"/>
          <ac:cxnSpMkLst>
            <pc:docMk/>
            <pc:sldMk cId="1711384160" sldId="311"/>
            <ac:cxnSpMk id="19" creationId="{17A33065-08B1-1CBD-2626-F231796507B8}"/>
          </ac:cxnSpMkLst>
        </pc:cxnChg>
      </pc:sldChg>
      <pc:sldChg chg="delSp modSp mod">
        <pc:chgData name="BERGAGLIO Donatella" userId="a89d56fc-4b77-48fb-afa2-84b825ffe6ef" providerId="ADAL" clId="{07B0464E-9827-4E37-B4A4-5CD206CCAB1D}" dt="2024-06-27T09:37:21.679" v="864" actId="478"/>
        <pc:sldMkLst>
          <pc:docMk/>
          <pc:sldMk cId="3457173417" sldId="312"/>
        </pc:sldMkLst>
        <pc:spChg chg="del mod">
          <ac:chgData name="BERGAGLIO Donatella" userId="a89d56fc-4b77-48fb-afa2-84b825ffe6ef" providerId="ADAL" clId="{07B0464E-9827-4E37-B4A4-5CD206CCAB1D}" dt="2024-06-27T09:37:21.679" v="864" actId="478"/>
          <ac:spMkLst>
            <pc:docMk/>
            <pc:sldMk cId="3457173417" sldId="312"/>
            <ac:spMk id="12" creationId="{904BF339-5D80-FB6C-9D77-39C009CD1432}"/>
          </ac:spMkLst>
        </pc:spChg>
      </pc:sldChg>
      <pc:sldChg chg="delSp modSp mod">
        <pc:chgData name="BERGAGLIO Donatella" userId="a89d56fc-4b77-48fb-afa2-84b825ffe6ef" providerId="ADAL" clId="{07B0464E-9827-4E37-B4A4-5CD206CCAB1D}" dt="2024-06-27T09:37:22.656" v="865" actId="478"/>
        <pc:sldMkLst>
          <pc:docMk/>
          <pc:sldMk cId="4097831642" sldId="313"/>
        </pc:sldMkLst>
        <pc:spChg chg="mod">
          <ac:chgData name="BERGAGLIO Donatella" userId="a89d56fc-4b77-48fb-afa2-84b825ffe6ef" providerId="ADAL" clId="{07B0464E-9827-4E37-B4A4-5CD206CCAB1D}" dt="2024-06-27T09:35:37.375" v="796" actId="1035"/>
          <ac:spMkLst>
            <pc:docMk/>
            <pc:sldMk cId="4097831642" sldId="313"/>
            <ac:spMk id="7" creationId="{5F053101-2F0E-5F6C-B948-7C81E7CCA0D0}"/>
          </ac:spMkLst>
        </pc:spChg>
        <pc:spChg chg="del">
          <ac:chgData name="BERGAGLIO Donatella" userId="a89d56fc-4b77-48fb-afa2-84b825ffe6ef" providerId="ADAL" clId="{07B0464E-9827-4E37-B4A4-5CD206CCAB1D}" dt="2024-06-27T09:37:22.656" v="865" actId="478"/>
          <ac:spMkLst>
            <pc:docMk/>
            <pc:sldMk cId="4097831642" sldId="313"/>
            <ac:spMk id="8" creationId="{7BDF0394-CDAE-D38D-F525-B1E82150AA91}"/>
          </ac:spMkLst>
        </pc:spChg>
        <pc:spChg chg="mod">
          <ac:chgData name="BERGAGLIO Donatella" userId="a89d56fc-4b77-48fb-afa2-84b825ffe6ef" providerId="ADAL" clId="{07B0464E-9827-4E37-B4A4-5CD206CCAB1D}" dt="2024-06-27T09:35:26.288" v="781" actId="1038"/>
          <ac:spMkLst>
            <pc:docMk/>
            <pc:sldMk cId="4097831642" sldId="313"/>
            <ac:spMk id="13" creationId="{5185CEB7-003B-422F-366C-4D2AA8CF0B85}"/>
          </ac:spMkLst>
        </pc:spChg>
        <pc:spChg chg="mod">
          <ac:chgData name="BERGAGLIO Donatella" userId="a89d56fc-4b77-48fb-afa2-84b825ffe6ef" providerId="ADAL" clId="{07B0464E-9827-4E37-B4A4-5CD206CCAB1D}" dt="2024-06-27T09:35:26.288" v="781" actId="1038"/>
          <ac:spMkLst>
            <pc:docMk/>
            <pc:sldMk cId="4097831642" sldId="313"/>
            <ac:spMk id="15" creationId="{4D77C65D-685A-8B01-D362-FD64890CE65B}"/>
          </ac:spMkLst>
        </pc:spChg>
        <pc:cxnChg chg="mod">
          <ac:chgData name="BERGAGLIO Donatella" userId="a89d56fc-4b77-48fb-afa2-84b825ffe6ef" providerId="ADAL" clId="{07B0464E-9827-4E37-B4A4-5CD206CCAB1D}" dt="2024-06-27T09:35:34.608" v="793" actId="1035"/>
          <ac:cxnSpMkLst>
            <pc:docMk/>
            <pc:sldMk cId="4097831642" sldId="313"/>
            <ac:cxnSpMk id="18" creationId="{2AC81C94-01AE-F1AB-859C-F3633532AC44}"/>
          </ac:cxnSpMkLst>
        </pc:cxnChg>
      </pc:sldChg>
      <pc:sldChg chg="delSp mod">
        <pc:chgData name="BERGAGLIO Donatella" userId="a89d56fc-4b77-48fb-afa2-84b825ffe6ef" providerId="ADAL" clId="{07B0464E-9827-4E37-B4A4-5CD206CCAB1D}" dt="2024-06-27T09:37:23.472" v="866" actId="478"/>
        <pc:sldMkLst>
          <pc:docMk/>
          <pc:sldMk cId="1834831255" sldId="314"/>
        </pc:sldMkLst>
        <pc:spChg chg="del">
          <ac:chgData name="BERGAGLIO Donatella" userId="a89d56fc-4b77-48fb-afa2-84b825ffe6ef" providerId="ADAL" clId="{07B0464E-9827-4E37-B4A4-5CD206CCAB1D}" dt="2024-06-27T09:37:23.472" v="866" actId="478"/>
          <ac:spMkLst>
            <pc:docMk/>
            <pc:sldMk cId="1834831255" sldId="314"/>
            <ac:spMk id="12" creationId="{E4EF37CA-3F14-6459-9BB1-76F5E70D55D2}"/>
          </ac:spMkLst>
        </pc:spChg>
      </pc:sldChg>
      <pc:sldChg chg="addSp delSp modSp mod">
        <pc:chgData name="BERGAGLIO Donatella" userId="a89d56fc-4b77-48fb-afa2-84b825ffe6ef" providerId="ADAL" clId="{07B0464E-9827-4E37-B4A4-5CD206CCAB1D}" dt="2024-06-27T09:37:24.999" v="868" actId="478"/>
        <pc:sldMkLst>
          <pc:docMk/>
          <pc:sldMk cId="4079276479" sldId="316"/>
        </pc:sldMkLst>
        <pc:spChg chg="mod">
          <ac:chgData name="BERGAGLIO Donatella" userId="a89d56fc-4b77-48fb-afa2-84b825ffe6ef" providerId="ADAL" clId="{07B0464E-9827-4E37-B4A4-5CD206CCAB1D}" dt="2024-06-27T09:30:03.408" v="522" actId="14100"/>
          <ac:spMkLst>
            <pc:docMk/>
            <pc:sldMk cId="4079276479" sldId="316"/>
            <ac:spMk id="8" creationId="{2FA1EADD-52C3-7B56-F3E8-418CF684EA87}"/>
          </ac:spMkLst>
        </pc:spChg>
        <pc:spChg chg="del">
          <ac:chgData name="BERGAGLIO Donatella" userId="a89d56fc-4b77-48fb-afa2-84b825ffe6ef" providerId="ADAL" clId="{07B0464E-9827-4E37-B4A4-5CD206CCAB1D}" dt="2024-06-27T09:29:30.512" v="510" actId="21"/>
          <ac:spMkLst>
            <pc:docMk/>
            <pc:sldMk cId="4079276479" sldId="316"/>
            <ac:spMk id="12" creationId="{2A59055A-D47B-4361-5203-5516903178DA}"/>
          </ac:spMkLst>
        </pc:spChg>
        <pc:spChg chg="mod">
          <ac:chgData name="BERGAGLIO Donatella" userId="a89d56fc-4b77-48fb-afa2-84b825ffe6ef" providerId="ADAL" clId="{07B0464E-9827-4E37-B4A4-5CD206CCAB1D}" dt="2024-06-27T09:30:14.554" v="543" actId="14100"/>
          <ac:spMkLst>
            <pc:docMk/>
            <pc:sldMk cId="4079276479" sldId="316"/>
            <ac:spMk id="15" creationId="{6B47203A-F18E-C1C3-17DB-9B550CA3A3B4}"/>
          </ac:spMkLst>
        </pc:spChg>
        <pc:spChg chg="mod">
          <ac:chgData name="BERGAGLIO Donatella" userId="a89d56fc-4b77-48fb-afa2-84b825ffe6ef" providerId="ADAL" clId="{07B0464E-9827-4E37-B4A4-5CD206CCAB1D}" dt="2024-06-27T09:30:33.155" v="588" actId="14100"/>
          <ac:spMkLst>
            <pc:docMk/>
            <pc:sldMk cId="4079276479" sldId="316"/>
            <ac:spMk id="16" creationId="{A481DE5A-3FD7-F474-76EC-4EA0518E5BB2}"/>
          </ac:spMkLst>
        </pc:spChg>
        <pc:spChg chg="mod">
          <ac:chgData name="BERGAGLIO Donatella" userId="a89d56fc-4b77-48fb-afa2-84b825ffe6ef" providerId="ADAL" clId="{07B0464E-9827-4E37-B4A4-5CD206CCAB1D}" dt="2024-06-27T09:30:14.554" v="543" actId="14100"/>
          <ac:spMkLst>
            <pc:docMk/>
            <pc:sldMk cId="4079276479" sldId="316"/>
            <ac:spMk id="17" creationId="{31DA8498-12BF-CF3C-7D2F-523E961141FC}"/>
          </ac:spMkLst>
        </pc:spChg>
        <pc:spChg chg="add del mod">
          <ac:chgData name="BERGAGLIO Donatella" userId="a89d56fc-4b77-48fb-afa2-84b825ffe6ef" providerId="ADAL" clId="{07B0464E-9827-4E37-B4A4-5CD206CCAB1D}" dt="2024-06-27T09:37:24.999" v="868" actId="478"/>
          <ac:spMkLst>
            <pc:docMk/>
            <pc:sldMk cId="4079276479" sldId="316"/>
            <ac:spMk id="20" creationId="{EAC799B8-8C48-80FC-345D-363E277B1E0D}"/>
          </ac:spMkLst>
        </pc:spChg>
        <pc:cxnChg chg="mod">
          <ac:chgData name="BERGAGLIO Donatella" userId="a89d56fc-4b77-48fb-afa2-84b825ffe6ef" providerId="ADAL" clId="{07B0464E-9827-4E37-B4A4-5CD206CCAB1D}" dt="2024-06-27T09:30:26.056" v="584" actId="1038"/>
          <ac:cxnSpMkLst>
            <pc:docMk/>
            <pc:sldMk cId="4079276479" sldId="316"/>
            <ac:cxnSpMk id="18" creationId="{F32CA93B-0A39-703E-7D1F-86FE990723F3}"/>
          </ac:cxnSpMkLst>
        </pc:cxnChg>
        <pc:cxnChg chg="mod">
          <ac:chgData name="BERGAGLIO Donatella" userId="a89d56fc-4b77-48fb-afa2-84b825ffe6ef" providerId="ADAL" clId="{07B0464E-9827-4E37-B4A4-5CD206CCAB1D}" dt="2024-06-27T09:30:22.808" v="571" actId="1038"/>
          <ac:cxnSpMkLst>
            <pc:docMk/>
            <pc:sldMk cId="4079276479" sldId="316"/>
            <ac:cxnSpMk id="21" creationId="{01B62C04-0225-C797-294C-6148F0D8D459}"/>
          </ac:cxnSpMkLst>
        </pc:cxnChg>
        <pc:cxnChg chg="mod">
          <ac:chgData name="BERGAGLIO Donatella" userId="a89d56fc-4b77-48fb-afa2-84b825ffe6ef" providerId="ADAL" clId="{07B0464E-9827-4E37-B4A4-5CD206CCAB1D}" dt="2024-06-27T09:30:35.832" v="590" actId="1036"/>
          <ac:cxnSpMkLst>
            <pc:docMk/>
            <pc:sldMk cId="4079276479" sldId="316"/>
            <ac:cxnSpMk id="22" creationId="{DAFFC0E3-1404-FABC-E6BB-FC32567268CF}"/>
          </ac:cxnSpMkLst>
        </pc:cxnChg>
      </pc:sldChg>
      <pc:sldChg chg="addSp delSp modSp mod">
        <pc:chgData name="BERGAGLIO Donatella" userId="a89d56fc-4b77-48fb-afa2-84b825ffe6ef" providerId="ADAL" clId="{07B0464E-9827-4E37-B4A4-5CD206CCAB1D}" dt="2024-06-27T09:37:25.718" v="869" actId="478"/>
        <pc:sldMkLst>
          <pc:docMk/>
          <pc:sldMk cId="1876616433" sldId="317"/>
        </pc:sldMkLst>
        <pc:spChg chg="add del">
          <ac:chgData name="BERGAGLIO Donatella" userId="a89d56fc-4b77-48fb-afa2-84b825ffe6ef" providerId="ADAL" clId="{07B0464E-9827-4E37-B4A4-5CD206CCAB1D}" dt="2024-06-27T09:37:25.718" v="869" actId="478"/>
          <ac:spMkLst>
            <pc:docMk/>
            <pc:sldMk cId="1876616433" sldId="317"/>
            <ac:spMk id="13" creationId="{421E8E89-1907-3D7C-5E77-D3D19651320A}"/>
          </ac:spMkLst>
        </pc:spChg>
        <pc:spChg chg="mod">
          <ac:chgData name="BERGAGLIO Donatella" userId="a89d56fc-4b77-48fb-afa2-84b825ffe6ef" providerId="ADAL" clId="{07B0464E-9827-4E37-B4A4-5CD206CCAB1D}" dt="2024-06-27T09:36:20.176" v="838" actId="1036"/>
          <ac:spMkLst>
            <pc:docMk/>
            <pc:sldMk cId="1876616433" sldId="317"/>
            <ac:spMk id="15" creationId="{A9EBEC45-5AA3-3AE9-4697-3D8CD121A88F}"/>
          </ac:spMkLst>
        </pc:spChg>
        <pc:spChg chg="mod">
          <ac:chgData name="BERGAGLIO Donatella" userId="a89d56fc-4b77-48fb-afa2-84b825ffe6ef" providerId="ADAL" clId="{07B0464E-9827-4E37-B4A4-5CD206CCAB1D}" dt="2024-06-27T09:36:20.176" v="838" actId="1036"/>
          <ac:spMkLst>
            <pc:docMk/>
            <pc:sldMk cId="1876616433" sldId="317"/>
            <ac:spMk id="16" creationId="{3AE39CBF-2217-D281-6F3A-9FEAA7CB56F3}"/>
          </ac:spMkLst>
        </pc:spChg>
        <pc:spChg chg="mod">
          <ac:chgData name="BERGAGLIO Donatella" userId="a89d56fc-4b77-48fb-afa2-84b825ffe6ef" providerId="ADAL" clId="{07B0464E-9827-4E37-B4A4-5CD206CCAB1D}" dt="2024-06-27T09:36:20.176" v="838" actId="1036"/>
          <ac:spMkLst>
            <pc:docMk/>
            <pc:sldMk cId="1876616433" sldId="317"/>
            <ac:spMk id="17" creationId="{1A4860C1-4EED-E175-4B39-DAD6A6413003}"/>
          </ac:spMkLst>
        </pc:spChg>
        <pc:cxnChg chg="mod">
          <ac:chgData name="BERGAGLIO Donatella" userId="a89d56fc-4b77-48fb-afa2-84b825ffe6ef" providerId="ADAL" clId="{07B0464E-9827-4E37-B4A4-5CD206CCAB1D}" dt="2024-06-27T09:32:30.458" v="715" actId="1036"/>
          <ac:cxnSpMkLst>
            <pc:docMk/>
            <pc:sldMk cId="1876616433" sldId="317"/>
            <ac:cxnSpMk id="10" creationId="{79D5D977-89CA-6627-FC7C-8137F4F1B079}"/>
          </ac:cxnSpMkLst>
        </pc:cxnChg>
        <pc:cxnChg chg="mod">
          <ac:chgData name="BERGAGLIO Donatella" userId="a89d56fc-4b77-48fb-afa2-84b825ffe6ef" providerId="ADAL" clId="{07B0464E-9827-4E37-B4A4-5CD206CCAB1D}" dt="2024-06-27T09:36:20.176" v="838" actId="1036"/>
          <ac:cxnSpMkLst>
            <pc:docMk/>
            <pc:sldMk cId="1876616433" sldId="317"/>
            <ac:cxnSpMk id="18" creationId="{C2F1A97E-7B68-C64B-4960-DB98C2B35DD2}"/>
          </ac:cxnSpMkLst>
        </pc:cxnChg>
        <pc:cxnChg chg="mod">
          <ac:chgData name="BERGAGLIO Donatella" userId="a89d56fc-4b77-48fb-afa2-84b825ffe6ef" providerId="ADAL" clId="{07B0464E-9827-4E37-B4A4-5CD206CCAB1D}" dt="2024-06-27T09:36:20.176" v="838" actId="1036"/>
          <ac:cxnSpMkLst>
            <pc:docMk/>
            <pc:sldMk cId="1876616433" sldId="317"/>
            <ac:cxnSpMk id="19" creationId="{0C04855B-C062-C4D4-C67B-46C4A8A70DEB}"/>
          </ac:cxnSpMkLst>
        </pc:cxnChg>
        <pc:cxnChg chg="mod">
          <ac:chgData name="BERGAGLIO Donatella" userId="a89d56fc-4b77-48fb-afa2-84b825ffe6ef" providerId="ADAL" clId="{07B0464E-9827-4E37-B4A4-5CD206CCAB1D}" dt="2024-06-27T09:36:20.176" v="838" actId="1036"/>
          <ac:cxnSpMkLst>
            <pc:docMk/>
            <pc:sldMk cId="1876616433" sldId="317"/>
            <ac:cxnSpMk id="20" creationId="{213BD7DA-FE3F-8E07-FFBC-E1B7092AA35B}"/>
          </ac:cxnSpMkLst>
        </pc:cxnChg>
      </pc:sldChg>
      <pc:sldChg chg="delSp mod">
        <pc:chgData name="BERGAGLIO Donatella" userId="a89d56fc-4b77-48fb-afa2-84b825ffe6ef" providerId="ADAL" clId="{07B0464E-9827-4E37-B4A4-5CD206CCAB1D}" dt="2024-06-27T09:37:28.278" v="871" actId="478"/>
        <pc:sldMkLst>
          <pc:docMk/>
          <pc:sldMk cId="3649314417" sldId="318"/>
        </pc:sldMkLst>
        <pc:spChg chg="del">
          <ac:chgData name="BERGAGLIO Donatella" userId="a89d56fc-4b77-48fb-afa2-84b825ffe6ef" providerId="ADAL" clId="{07B0464E-9827-4E37-B4A4-5CD206CCAB1D}" dt="2024-06-27T09:37:28.278" v="871" actId="478"/>
          <ac:spMkLst>
            <pc:docMk/>
            <pc:sldMk cId="3649314417" sldId="318"/>
            <ac:spMk id="12" creationId="{B976584A-16EA-0C54-8311-021725169A16}"/>
          </ac:spMkLst>
        </pc:spChg>
      </pc:sldChg>
      <pc:sldChg chg="addSp delSp modSp mod">
        <pc:chgData name="BERGAGLIO Donatella" userId="a89d56fc-4b77-48fb-afa2-84b825ffe6ef" providerId="ADAL" clId="{07B0464E-9827-4E37-B4A4-5CD206CCAB1D}" dt="2024-06-27T09:37:24.287" v="867" actId="478"/>
        <pc:sldMkLst>
          <pc:docMk/>
          <pc:sldMk cId="37525163" sldId="320"/>
        </pc:sldMkLst>
        <pc:spChg chg="add del">
          <ac:chgData name="BERGAGLIO Donatella" userId="a89d56fc-4b77-48fb-afa2-84b825ffe6ef" providerId="ADAL" clId="{07B0464E-9827-4E37-B4A4-5CD206CCAB1D}" dt="2024-06-27T09:26:53.608" v="489" actId="478"/>
          <ac:spMkLst>
            <pc:docMk/>
            <pc:sldMk cId="37525163" sldId="320"/>
            <ac:spMk id="5" creationId="{89F41E24-0951-D6F1-6ED2-2E209AFC25B5}"/>
          </ac:spMkLst>
        </pc:spChg>
        <pc:spChg chg="add del">
          <ac:chgData name="BERGAGLIO Donatella" userId="a89d56fc-4b77-48fb-afa2-84b825ffe6ef" providerId="ADAL" clId="{07B0464E-9827-4E37-B4A4-5CD206CCAB1D}" dt="2024-06-27T09:26:52.656" v="488" actId="478"/>
          <ac:spMkLst>
            <pc:docMk/>
            <pc:sldMk cId="37525163" sldId="320"/>
            <ac:spMk id="6" creationId="{261585AE-71AE-A309-9479-74406859A978}"/>
          </ac:spMkLst>
        </pc:spChg>
        <pc:spChg chg="add del mod">
          <ac:chgData name="BERGAGLIO Donatella" userId="a89d56fc-4b77-48fb-afa2-84b825ffe6ef" providerId="ADAL" clId="{07B0464E-9827-4E37-B4A4-5CD206CCAB1D}" dt="2024-06-27T09:37:24.287" v="867" actId="478"/>
          <ac:spMkLst>
            <pc:docMk/>
            <pc:sldMk cId="37525163" sldId="320"/>
            <ac:spMk id="10" creationId="{296325EB-7FC1-6AAD-4C46-96BF1FFB2048}"/>
          </ac:spMkLst>
        </pc:spChg>
        <pc:spChg chg="mod">
          <ac:chgData name="BERGAGLIO Donatella" userId="a89d56fc-4b77-48fb-afa2-84b825ffe6ef" providerId="ADAL" clId="{07B0464E-9827-4E37-B4A4-5CD206CCAB1D}" dt="2024-06-27T09:26:58.477" v="490" actId="1076"/>
          <ac:spMkLst>
            <pc:docMk/>
            <pc:sldMk cId="37525163" sldId="320"/>
            <ac:spMk id="12" creationId="{7A5D6969-B65C-170C-6C14-68DC59C8227D}"/>
          </ac:spMkLst>
        </pc:spChg>
        <pc:spChg chg="mod">
          <ac:chgData name="BERGAGLIO Donatella" userId="a89d56fc-4b77-48fb-afa2-84b825ffe6ef" providerId="ADAL" clId="{07B0464E-9827-4E37-B4A4-5CD206CCAB1D}" dt="2024-06-27T09:27:35.024" v="509" actId="1036"/>
          <ac:spMkLst>
            <pc:docMk/>
            <pc:sldMk cId="37525163" sldId="320"/>
            <ac:spMk id="13" creationId="{573393EE-B173-FD44-8F85-95572EAED080}"/>
          </ac:spMkLst>
        </pc:spChg>
        <pc:spChg chg="mod">
          <ac:chgData name="BERGAGLIO Donatella" userId="a89d56fc-4b77-48fb-afa2-84b825ffe6ef" providerId="ADAL" clId="{07B0464E-9827-4E37-B4A4-5CD206CCAB1D}" dt="2024-06-27T09:27:35.024" v="509" actId="1036"/>
          <ac:spMkLst>
            <pc:docMk/>
            <pc:sldMk cId="37525163" sldId="320"/>
            <ac:spMk id="15" creationId="{16AFBCB2-8CCE-A019-5D71-0AD19B40FBEA}"/>
          </ac:spMkLst>
        </pc:spChg>
        <pc:spChg chg="mod">
          <ac:chgData name="BERGAGLIO Donatella" userId="a89d56fc-4b77-48fb-afa2-84b825ffe6ef" providerId="ADAL" clId="{07B0464E-9827-4E37-B4A4-5CD206CCAB1D}" dt="2024-06-27T09:27:35.024" v="509" actId="1036"/>
          <ac:spMkLst>
            <pc:docMk/>
            <pc:sldMk cId="37525163" sldId="320"/>
            <ac:spMk id="16" creationId="{A63EF713-6274-AE9D-38CA-EF2C2198BEED}"/>
          </ac:spMkLst>
        </pc:spChg>
        <pc:spChg chg="mod">
          <ac:chgData name="BERGAGLIO Donatella" userId="a89d56fc-4b77-48fb-afa2-84b825ffe6ef" providerId="ADAL" clId="{07B0464E-9827-4E37-B4A4-5CD206CCAB1D}" dt="2024-06-27T09:26:58.477" v="490" actId="1076"/>
          <ac:spMkLst>
            <pc:docMk/>
            <pc:sldMk cId="37525163" sldId="320"/>
            <ac:spMk id="17" creationId="{26635CA5-FED0-EF18-5FB0-C206EE0C53F5}"/>
          </ac:spMkLst>
        </pc:spChg>
        <pc:spChg chg="mod">
          <ac:chgData name="BERGAGLIO Donatella" userId="a89d56fc-4b77-48fb-afa2-84b825ffe6ef" providerId="ADAL" clId="{07B0464E-9827-4E37-B4A4-5CD206CCAB1D}" dt="2024-06-27T09:29:44.656" v="518" actId="1035"/>
          <ac:spMkLst>
            <pc:docMk/>
            <pc:sldMk cId="37525163" sldId="320"/>
            <ac:spMk id="20" creationId="{5355A35E-2370-AD97-93E5-D32F1FC0A87B}"/>
          </ac:spMkLst>
        </pc:spChg>
        <pc:spChg chg="mod">
          <ac:chgData name="BERGAGLIO Donatella" userId="a89d56fc-4b77-48fb-afa2-84b825ffe6ef" providerId="ADAL" clId="{07B0464E-9827-4E37-B4A4-5CD206CCAB1D}" dt="2024-06-27T09:27:35.024" v="509" actId="1036"/>
          <ac:spMkLst>
            <pc:docMk/>
            <pc:sldMk cId="37525163" sldId="320"/>
            <ac:spMk id="21" creationId="{03B3C445-9BDB-EFDC-55F2-18E5CE8B1C26}"/>
          </ac:spMkLst>
        </pc:spChg>
        <pc:spChg chg="mod">
          <ac:chgData name="BERGAGLIO Donatella" userId="a89d56fc-4b77-48fb-afa2-84b825ffe6ef" providerId="ADAL" clId="{07B0464E-9827-4E37-B4A4-5CD206CCAB1D}" dt="2024-06-27T09:27:35.024" v="509" actId="1036"/>
          <ac:spMkLst>
            <pc:docMk/>
            <pc:sldMk cId="37525163" sldId="320"/>
            <ac:spMk id="24" creationId="{EFE25C30-15C7-DD24-1777-B3361D34D32F}"/>
          </ac:spMkLst>
        </pc:spChg>
        <pc:cxnChg chg="mod">
          <ac:chgData name="BERGAGLIO Donatella" userId="a89d56fc-4b77-48fb-afa2-84b825ffe6ef" providerId="ADAL" clId="{07B0464E-9827-4E37-B4A4-5CD206CCAB1D}" dt="2024-06-27T09:27:35.024" v="509" actId="1036"/>
          <ac:cxnSpMkLst>
            <pc:docMk/>
            <pc:sldMk cId="37525163" sldId="320"/>
            <ac:cxnSpMk id="19" creationId="{77DC7D12-EEAA-00CD-6D99-704C862AC0BF}"/>
          </ac:cxnSpMkLst>
        </pc:cxnChg>
        <pc:cxnChg chg="mod">
          <ac:chgData name="BERGAGLIO Donatella" userId="a89d56fc-4b77-48fb-afa2-84b825ffe6ef" providerId="ADAL" clId="{07B0464E-9827-4E37-B4A4-5CD206CCAB1D}" dt="2024-06-27T09:29:42.183" v="516" actId="1036"/>
          <ac:cxnSpMkLst>
            <pc:docMk/>
            <pc:sldMk cId="37525163" sldId="320"/>
            <ac:cxnSpMk id="22" creationId="{BC214419-BB72-04D1-EF71-F0DD8001EC9F}"/>
          </ac:cxnSpMkLst>
        </pc:cxnChg>
        <pc:cxnChg chg="mod">
          <ac:chgData name="BERGAGLIO Donatella" userId="a89d56fc-4b77-48fb-afa2-84b825ffe6ef" providerId="ADAL" clId="{07B0464E-9827-4E37-B4A4-5CD206CCAB1D}" dt="2024-06-27T09:29:45.646" v="521" actId="1036"/>
          <ac:cxnSpMkLst>
            <pc:docMk/>
            <pc:sldMk cId="37525163" sldId="320"/>
            <ac:cxnSpMk id="23" creationId="{9279632F-19A1-B109-98F8-78A3EBF7A680}"/>
          </ac:cxnSpMkLst>
        </pc:cxnChg>
      </pc:sldChg>
      <pc:sldChg chg="delSp mod">
        <pc:chgData name="BERGAGLIO Donatella" userId="a89d56fc-4b77-48fb-afa2-84b825ffe6ef" providerId="ADAL" clId="{07B0464E-9827-4E37-B4A4-5CD206CCAB1D}" dt="2024-06-27T09:37:04.711" v="851" actId="478"/>
        <pc:sldMkLst>
          <pc:docMk/>
          <pc:sldMk cId="3532026310" sldId="322"/>
        </pc:sldMkLst>
        <pc:spChg chg="del">
          <ac:chgData name="BERGAGLIO Donatella" userId="a89d56fc-4b77-48fb-afa2-84b825ffe6ef" providerId="ADAL" clId="{07B0464E-9827-4E37-B4A4-5CD206CCAB1D}" dt="2024-06-27T09:37:04.711" v="851" actId="478"/>
          <ac:spMkLst>
            <pc:docMk/>
            <pc:sldMk cId="3532026310" sldId="322"/>
            <ac:spMk id="9" creationId="{AFA1C2F1-C07E-067F-D75B-5407282B6B0F}"/>
          </ac:spMkLst>
        </pc:spChg>
      </pc:sldChg>
      <pc:sldChg chg="delSp mod">
        <pc:chgData name="BERGAGLIO Donatella" userId="a89d56fc-4b77-48fb-afa2-84b825ffe6ef" providerId="ADAL" clId="{07B0464E-9827-4E37-B4A4-5CD206CCAB1D}" dt="2024-06-27T09:37:06.375" v="852" actId="478"/>
        <pc:sldMkLst>
          <pc:docMk/>
          <pc:sldMk cId="91695564" sldId="323"/>
        </pc:sldMkLst>
        <pc:spChg chg="del">
          <ac:chgData name="BERGAGLIO Donatella" userId="a89d56fc-4b77-48fb-afa2-84b825ffe6ef" providerId="ADAL" clId="{07B0464E-9827-4E37-B4A4-5CD206CCAB1D}" dt="2024-06-27T09:37:06.375" v="852" actId="478"/>
          <ac:spMkLst>
            <pc:docMk/>
            <pc:sldMk cId="91695564" sldId="323"/>
            <ac:spMk id="2" creationId="{B8081142-4410-96F0-C431-DD9F83523795}"/>
          </ac:spMkLst>
        </pc:spChg>
      </pc:sldChg>
      <pc:sldChg chg="delSp mod">
        <pc:chgData name="BERGAGLIO Donatella" userId="a89d56fc-4b77-48fb-afa2-84b825ffe6ef" providerId="ADAL" clId="{07B0464E-9827-4E37-B4A4-5CD206CCAB1D}" dt="2024-06-27T09:36:57.031" v="844" actId="478"/>
        <pc:sldMkLst>
          <pc:docMk/>
          <pc:sldMk cId="3068544403" sldId="324"/>
        </pc:sldMkLst>
        <pc:spChg chg="del">
          <ac:chgData name="BERGAGLIO Donatella" userId="a89d56fc-4b77-48fb-afa2-84b825ffe6ef" providerId="ADAL" clId="{07B0464E-9827-4E37-B4A4-5CD206CCAB1D}" dt="2024-06-27T09:36:57.031" v="844" actId="478"/>
          <ac:spMkLst>
            <pc:docMk/>
            <pc:sldMk cId="3068544403" sldId="324"/>
            <ac:spMk id="2" creationId="{812A46E8-577F-7B71-97F0-E918AB5CDA35}"/>
          </ac:spMkLst>
        </pc:spChg>
      </pc:sldChg>
      <pc:sldChg chg="delSp mod">
        <pc:chgData name="BERGAGLIO Donatella" userId="a89d56fc-4b77-48fb-afa2-84b825ffe6ef" providerId="ADAL" clId="{07B0464E-9827-4E37-B4A4-5CD206CCAB1D}" dt="2024-06-27T09:37:09.247" v="854" actId="478"/>
        <pc:sldMkLst>
          <pc:docMk/>
          <pc:sldMk cId="1016287910" sldId="329"/>
        </pc:sldMkLst>
        <pc:spChg chg="del">
          <ac:chgData name="BERGAGLIO Donatella" userId="a89d56fc-4b77-48fb-afa2-84b825ffe6ef" providerId="ADAL" clId="{07B0464E-9827-4E37-B4A4-5CD206CCAB1D}" dt="2024-06-27T09:37:09.247" v="854" actId="478"/>
          <ac:spMkLst>
            <pc:docMk/>
            <pc:sldMk cId="1016287910" sldId="329"/>
            <ac:spMk id="5" creationId="{3D27F5C3-1DAE-C18D-56F9-AF3C7AE4BEEA}"/>
          </ac:spMkLst>
        </pc:spChg>
      </pc:sldChg>
      <pc:sldChg chg="delSp modSp mod">
        <pc:chgData name="BERGAGLIO Donatella" userId="a89d56fc-4b77-48fb-afa2-84b825ffe6ef" providerId="ADAL" clId="{07B0464E-9827-4E37-B4A4-5CD206CCAB1D}" dt="2024-06-27T09:36:55.359" v="843" actId="478"/>
        <pc:sldMkLst>
          <pc:docMk/>
          <pc:sldMk cId="4066210512" sldId="332"/>
        </pc:sldMkLst>
        <pc:spChg chg="del mod">
          <ac:chgData name="BERGAGLIO Donatella" userId="a89d56fc-4b77-48fb-afa2-84b825ffe6ef" providerId="ADAL" clId="{07B0464E-9827-4E37-B4A4-5CD206CCAB1D}" dt="2024-06-27T09:36:55.359" v="843" actId="478"/>
          <ac:spMkLst>
            <pc:docMk/>
            <pc:sldMk cId="4066210512" sldId="332"/>
            <ac:spMk id="14" creationId="{AC7C71AF-B565-C9CA-17BB-7CC74B867756}"/>
          </ac:spMkLst>
        </pc:spChg>
      </pc:sldChg>
      <pc:sldChg chg="delSp modSp mod">
        <pc:chgData name="BERGAGLIO Donatella" userId="a89d56fc-4b77-48fb-afa2-84b825ffe6ef" providerId="ADAL" clId="{07B0464E-9827-4E37-B4A4-5CD206CCAB1D}" dt="2024-06-27T09:37:11.727" v="857" actId="478"/>
        <pc:sldMkLst>
          <pc:docMk/>
          <pc:sldMk cId="3710811575" sldId="333"/>
        </pc:sldMkLst>
        <pc:spChg chg="mod">
          <ac:chgData name="BERGAGLIO Donatella" userId="a89d56fc-4b77-48fb-afa2-84b825ffe6ef" providerId="ADAL" clId="{07B0464E-9827-4E37-B4A4-5CD206CCAB1D}" dt="2024-06-27T09:26:06.937" v="483" actId="1036"/>
          <ac:spMkLst>
            <pc:docMk/>
            <pc:sldMk cId="3710811575" sldId="333"/>
            <ac:spMk id="7" creationId="{5A03206E-9C8E-DB3C-AECE-8E9A6BAA1198}"/>
          </ac:spMkLst>
        </pc:spChg>
        <pc:spChg chg="mod">
          <ac:chgData name="BERGAGLIO Donatella" userId="a89d56fc-4b77-48fb-afa2-84b825ffe6ef" providerId="ADAL" clId="{07B0464E-9827-4E37-B4A4-5CD206CCAB1D}" dt="2024-06-27T09:25:03.956" v="433" actId="14100"/>
          <ac:spMkLst>
            <pc:docMk/>
            <pc:sldMk cId="3710811575" sldId="333"/>
            <ac:spMk id="21" creationId="{1ADA7D02-020F-D76A-05FE-F997CCEE18F9}"/>
          </ac:spMkLst>
        </pc:spChg>
        <pc:spChg chg="mod">
          <ac:chgData name="BERGAGLIO Donatella" userId="a89d56fc-4b77-48fb-afa2-84b825ffe6ef" providerId="ADAL" clId="{07B0464E-9827-4E37-B4A4-5CD206CCAB1D}" dt="2024-06-27T09:25:09.946" v="449" actId="1038"/>
          <ac:spMkLst>
            <pc:docMk/>
            <pc:sldMk cId="3710811575" sldId="333"/>
            <ac:spMk id="26" creationId="{09836967-4EBC-45C4-4A0A-FD9D80EC44EE}"/>
          </ac:spMkLst>
        </pc:spChg>
        <pc:spChg chg="mod">
          <ac:chgData name="BERGAGLIO Donatella" userId="a89d56fc-4b77-48fb-afa2-84b825ffe6ef" providerId="ADAL" clId="{07B0464E-9827-4E37-B4A4-5CD206CCAB1D}" dt="2024-06-27T09:25:43.325" v="468" actId="554"/>
          <ac:spMkLst>
            <pc:docMk/>
            <pc:sldMk cId="3710811575" sldId="333"/>
            <ac:spMk id="75" creationId="{F89A4280-EDC7-0E8C-9BC7-9AD1BF026A6D}"/>
          </ac:spMkLst>
        </pc:spChg>
        <pc:spChg chg="mod">
          <ac:chgData name="BERGAGLIO Donatella" userId="a89d56fc-4b77-48fb-afa2-84b825ffe6ef" providerId="ADAL" clId="{07B0464E-9827-4E37-B4A4-5CD206CCAB1D}" dt="2024-06-27T09:25:50.481" v="473" actId="1036"/>
          <ac:spMkLst>
            <pc:docMk/>
            <pc:sldMk cId="3710811575" sldId="333"/>
            <ac:spMk id="79" creationId="{69014AFF-7FFC-7607-F224-78568D620539}"/>
          </ac:spMkLst>
        </pc:spChg>
        <pc:spChg chg="mod">
          <ac:chgData name="BERGAGLIO Donatella" userId="a89d56fc-4b77-48fb-afa2-84b825ffe6ef" providerId="ADAL" clId="{07B0464E-9827-4E37-B4A4-5CD206CCAB1D}" dt="2024-06-27T09:25:58.601" v="478" actId="1036"/>
          <ac:spMkLst>
            <pc:docMk/>
            <pc:sldMk cId="3710811575" sldId="333"/>
            <ac:spMk id="83" creationId="{D3D2A902-F3C7-7DB1-C4B6-BA5B9F24CF9B}"/>
          </ac:spMkLst>
        </pc:spChg>
        <pc:spChg chg="mod">
          <ac:chgData name="BERGAGLIO Donatella" userId="a89d56fc-4b77-48fb-afa2-84b825ffe6ef" providerId="ADAL" clId="{07B0464E-9827-4E37-B4A4-5CD206CCAB1D}" dt="2024-06-27T09:26:06.937" v="483" actId="1036"/>
          <ac:spMkLst>
            <pc:docMk/>
            <pc:sldMk cId="3710811575" sldId="333"/>
            <ac:spMk id="87" creationId="{ED08A59A-51C0-38BB-0F0A-04893D5BEA02}"/>
          </ac:spMkLst>
        </pc:spChg>
        <pc:spChg chg="mod">
          <ac:chgData name="BERGAGLIO Donatella" userId="a89d56fc-4b77-48fb-afa2-84b825ffe6ef" providerId="ADAL" clId="{07B0464E-9827-4E37-B4A4-5CD206CCAB1D}" dt="2024-06-27T09:25:43.325" v="468" actId="554"/>
          <ac:spMkLst>
            <pc:docMk/>
            <pc:sldMk cId="3710811575" sldId="333"/>
            <ac:spMk id="91" creationId="{7EBB7A69-9703-B79D-C05E-B18364A37BD2}"/>
          </ac:spMkLst>
        </pc:spChg>
        <pc:spChg chg="mod">
          <ac:chgData name="BERGAGLIO Donatella" userId="a89d56fc-4b77-48fb-afa2-84b825ffe6ef" providerId="ADAL" clId="{07B0464E-9827-4E37-B4A4-5CD206CCAB1D}" dt="2024-06-27T09:25:50.481" v="473" actId="1036"/>
          <ac:spMkLst>
            <pc:docMk/>
            <pc:sldMk cId="3710811575" sldId="333"/>
            <ac:spMk id="95" creationId="{2947AC77-A1B2-11BB-BCCF-25D643059591}"/>
          </ac:spMkLst>
        </pc:spChg>
        <pc:spChg chg="mod">
          <ac:chgData name="BERGAGLIO Donatella" userId="a89d56fc-4b77-48fb-afa2-84b825ffe6ef" providerId="ADAL" clId="{07B0464E-9827-4E37-B4A4-5CD206CCAB1D}" dt="2024-06-27T09:25:58.601" v="478" actId="1036"/>
          <ac:spMkLst>
            <pc:docMk/>
            <pc:sldMk cId="3710811575" sldId="333"/>
            <ac:spMk id="99" creationId="{18D68958-B3F7-CFD1-2589-ABB7A88E0D24}"/>
          </ac:spMkLst>
        </pc:spChg>
        <pc:spChg chg="mod">
          <ac:chgData name="BERGAGLIO Donatella" userId="a89d56fc-4b77-48fb-afa2-84b825ffe6ef" providerId="ADAL" clId="{07B0464E-9827-4E37-B4A4-5CD206CCAB1D}" dt="2024-06-27T09:26:06.937" v="483" actId="1036"/>
          <ac:spMkLst>
            <pc:docMk/>
            <pc:sldMk cId="3710811575" sldId="333"/>
            <ac:spMk id="103" creationId="{7C0A90A9-99FB-4BA7-9923-D485606A0506}"/>
          </ac:spMkLst>
        </pc:spChg>
        <pc:spChg chg="mod">
          <ac:chgData name="BERGAGLIO Donatella" userId="a89d56fc-4b77-48fb-afa2-84b825ffe6ef" providerId="ADAL" clId="{07B0464E-9827-4E37-B4A4-5CD206CCAB1D}" dt="2024-06-27T09:25:43.325" v="468" actId="554"/>
          <ac:spMkLst>
            <pc:docMk/>
            <pc:sldMk cId="3710811575" sldId="333"/>
            <ac:spMk id="107" creationId="{89E9C11B-7D1F-9688-E151-949066B6DDE6}"/>
          </ac:spMkLst>
        </pc:spChg>
        <pc:spChg chg="mod">
          <ac:chgData name="BERGAGLIO Donatella" userId="a89d56fc-4b77-48fb-afa2-84b825ffe6ef" providerId="ADAL" clId="{07B0464E-9827-4E37-B4A4-5CD206CCAB1D}" dt="2024-06-27T09:25:50.481" v="473" actId="1036"/>
          <ac:spMkLst>
            <pc:docMk/>
            <pc:sldMk cId="3710811575" sldId="333"/>
            <ac:spMk id="111" creationId="{B0146887-8657-7EAE-F232-1ECCA053E4D4}"/>
          </ac:spMkLst>
        </pc:spChg>
        <pc:spChg chg="mod">
          <ac:chgData name="BERGAGLIO Donatella" userId="a89d56fc-4b77-48fb-afa2-84b825ffe6ef" providerId="ADAL" clId="{07B0464E-9827-4E37-B4A4-5CD206CCAB1D}" dt="2024-06-27T09:25:58.601" v="478" actId="1036"/>
          <ac:spMkLst>
            <pc:docMk/>
            <pc:sldMk cId="3710811575" sldId="333"/>
            <ac:spMk id="115" creationId="{F9CC5995-651C-BB34-3050-49303CA2E999}"/>
          </ac:spMkLst>
        </pc:spChg>
        <pc:spChg chg="del mod">
          <ac:chgData name="BERGAGLIO Donatella" userId="a89d56fc-4b77-48fb-afa2-84b825ffe6ef" providerId="ADAL" clId="{07B0464E-9827-4E37-B4A4-5CD206CCAB1D}" dt="2024-06-27T09:37:11.727" v="857" actId="478"/>
          <ac:spMkLst>
            <pc:docMk/>
            <pc:sldMk cId="3710811575" sldId="333"/>
            <ac:spMk id="117" creationId="{90C8995B-CC87-646B-8DDA-BE7854A86E33}"/>
          </ac:spMkLst>
        </pc:spChg>
        <pc:grpChg chg="mod">
          <ac:chgData name="BERGAGLIO Donatella" userId="a89d56fc-4b77-48fb-afa2-84b825ffe6ef" providerId="ADAL" clId="{07B0464E-9827-4E37-B4A4-5CD206CCAB1D}" dt="2024-06-27T09:25:18.233" v="450" actId="1076"/>
          <ac:grpSpMkLst>
            <pc:docMk/>
            <pc:sldMk cId="3710811575" sldId="333"/>
            <ac:grpSpMk id="116" creationId="{056450B5-3C7E-3A64-6C20-92A3EC0B9A54}"/>
          </ac:grpSpMkLst>
        </pc:grpChg>
      </pc:sldChg>
      <pc:sldChg chg="addSp delSp modSp del mod">
        <pc:chgData name="BERGAGLIO Donatella" userId="a89d56fc-4b77-48fb-afa2-84b825ffe6ef" providerId="ADAL" clId="{07B0464E-9827-4E37-B4A4-5CD206CCAB1D}" dt="2024-06-21T09:43:46.215" v="354" actId="47"/>
        <pc:sldMkLst>
          <pc:docMk/>
          <pc:sldMk cId="1348811031" sldId="334"/>
        </pc:sldMkLst>
        <pc:spChg chg="mod">
          <ac:chgData name="BERGAGLIO Donatella" userId="a89d56fc-4b77-48fb-afa2-84b825ffe6ef" providerId="ADAL" clId="{07B0464E-9827-4E37-B4A4-5CD206CCAB1D}" dt="2024-06-21T09:31:26.146" v="347" actId="165"/>
          <ac:spMkLst>
            <pc:docMk/>
            <pc:sldMk cId="1348811031" sldId="334"/>
            <ac:spMk id="7" creationId="{2CBA70BA-8D29-CD8A-0DFB-C129188DABC4}"/>
          </ac:spMkLst>
        </pc:spChg>
        <pc:spChg chg="mod">
          <ac:chgData name="BERGAGLIO Donatella" userId="a89d56fc-4b77-48fb-afa2-84b825ffe6ef" providerId="ADAL" clId="{07B0464E-9827-4E37-B4A4-5CD206CCAB1D}" dt="2024-06-21T09:31:26.146" v="347" actId="165"/>
          <ac:spMkLst>
            <pc:docMk/>
            <pc:sldMk cId="1348811031" sldId="334"/>
            <ac:spMk id="8" creationId="{B0E0305F-19F3-1352-A9A7-C7FF0FD31578}"/>
          </ac:spMkLst>
        </pc:spChg>
        <pc:spChg chg="del">
          <ac:chgData name="BERGAGLIO Donatella" userId="a89d56fc-4b77-48fb-afa2-84b825ffe6ef" providerId="ADAL" clId="{07B0464E-9827-4E37-B4A4-5CD206CCAB1D}" dt="2024-06-21T09:29:24.197" v="137" actId="478"/>
          <ac:spMkLst>
            <pc:docMk/>
            <pc:sldMk cId="1348811031" sldId="334"/>
            <ac:spMk id="12" creationId="{B36DDBDF-8AD8-1160-DD3E-9375252F21FD}"/>
          </ac:spMkLst>
        </pc:spChg>
        <pc:spChg chg="add mod topLvl">
          <ac:chgData name="BERGAGLIO Donatella" userId="a89d56fc-4b77-48fb-afa2-84b825ffe6ef" providerId="ADAL" clId="{07B0464E-9827-4E37-B4A4-5CD206CCAB1D}" dt="2024-06-21T09:31:26.146" v="347" actId="165"/>
          <ac:spMkLst>
            <pc:docMk/>
            <pc:sldMk cId="1348811031" sldId="334"/>
            <ac:spMk id="13" creationId="{99712DF1-2D6E-0225-7DC5-305F7A57AD15}"/>
          </ac:spMkLst>
        </pc:spChg>
        <pc:spChg chg="mod">
          <ac:chgData name="BERGAGLIO Donatella" userId="a89d56fc-4b77-48fb-afa2-84b825ffe6ef" providerId="ADAL" clId="{07B0464E-9827-4E37-B4A4-5CD206CCAB1D}" dt="2024-06-21T09:31:26.146" v="347" actId="165"/>
          <ac:spMkLst>
            <pc:docMk/>
            <pc:sldMk cId="1348811031" sldId="334"/>
            <ac:spMk id="15" creationId="{72309F93-40B5-1F83-76CF-57ABF6704B8A}"/>
          </ac:spMkLst>
        </pc:spChg>
        <pc:spChg chg="mod">
          <ac:chgData name="BERGAGLIO Donatella" userId="a89d56fc-4b77-48fb-afa2-84b825ffe6ef" providerId="ADAL" clId="{07B0464E-9827-4E37-B4A4-5CD206CCAB1D}" dt="2024-06-21T09:31:26.146" v="347" actId="165"/>
          <ac:spMkLst>
            <pc:docMk/>
            <pc:sldMk cId="1348811031" sldId="334"/>
            <ac:spMk id="16" creationId="{8825C451-40AF-5EB6-9779-B1F18F333A5F}"/>
          </ac:spMkLst>
        </pc:spChg>
        <pc:spChg chg="add mod topLvl">
          <ac:chgData name="BERGAGLIO Donatella" userId="a89d56fc-4b77-48fb-afa2-84b825ffe6ef" providerId="ADAL" clId="{07B0464E-9827-4E37-B4A4-5CD206CCAB1D}" dt="2024-06-21T09:31:26.146" v="347" actId="165"/>
          <ac:spMkLst>
            <pc:docMk/>
            <pc:sldMk cId="1348811031" sldId="334"/>
            <ac:spMk id="17" creationId="{41256A09-7425-257A-AED8-2C417AE26B11}"/>
          </ac:spMkLst>
        </pc:spChg>
        <pc:spChg chg="mod">
          <ac:chgData name="BERGAGLIO Donatella" userId="a89d56fc-4b77-48fb-afa2-84b825ffe6ef" providerId="ADAL" clId="{07B0464E-9827-4E37-B4A4-5CD206CCAB1D}" dt="2024-06-21T09:31:26.146" v="347" actId="165"/>
          <ac:spMkLst>
            <pc:docMk/>
            <pc:sldMk cId="1348811031" sldId="334"/>
            <ac:spMk id="19" creationId="{5A69E15C-E43A-7658-C781-B90F2D680677}"/>
          </ac:spMkLst>
        </pc:spChg>
        <pc:spChg chg="mod">
          <ac:chgData name="BERGAGLIO Donatella" userId="a89d56fc-4b77-48fb-afa2-84b825ffe6ef" providerId="ADAL" clId="{07B0464E-9827-4E37-B4A4-5CD206CCAB1D}" dt="2024-06-21T09:31:26.146" v="347" actId="165"/>
          <ac:spMkLst>
            <pc:docMk/>
            <pc:sldMk cId="1348811031" sldId="334"/>
            <ac:spMk id="20" creationId="{8378C9DA-AE7D-28EF-7024-0490442B21CB}"/>
          </ac:spMkLst>
        </pc:spChg>
        <pc:spChg chg="add mod topLvl">
          <ac:chgData name="BERGAGLIO Donatella" userId="a89d56fc-4b77-48fb-afa2-84b825ffe6ef" providerId="ADAL" clId="{07B0464E-9827-4E37-B4A4-5CD206CCAB1D}" dt="2024-06-21T09:31:26.146" v="347" actId="165"/>
          <ac:spMkLst>
            <pc:docMk/>
            <pc:sldMk cId="1348811031" sldId="334"/>
            <ac:spMk id="21" creationId="{523BD7CD-16B4-BF62-1E6F-863C88FDD023}"/>
          </ac:spMkLst>
        </pc:spChg>
        <pc:spChg chg="del">
          <ac:chgData name="BERGAGLIO Donatella" userId="a89d56fc-4b77-48fb-afa2-84b825ffe6ef" providerId="ADAL" clId="{07B0464E-9827-4E37-B4A4-5CD206CCAB1D}" dt="2024-06-21T09:29:24.197" v="137" actId="478"/>
          <ac:spMkLst>
            <pc:docMk/>
            <pc:sldMk cId="1348811031" sldId="334"/>
            <ac:spMk id="23" creationId="{20BD89D8-F8A0-3A6F-5AF1-921D70539C96}"/>
          </ac:spMkLst>
        </pc:spChg>
        <pc:spChg chg="del">
          <ac:chgData name="BERGAGLIO Donatella" userId="a89d56fc-4b77-48fb-afa2-84b825ffe6ef" providerId="ADAL" clId="{07B0464E-9827-4E37-B4A4-5CD206CCAB1D}" dt="2024-06-21T09:29:24.197" v="137" actId="478"/>
          <ac:spMkLst>
            <pc:docMk/>
            <pc:sldMk cId="1348811031" sldId="334"/>
            <ac:spMk id="24" creationId="{BC4D6F1F-28E5-EBC1-EE5C-43676B3B8509}"/>
          </ac:spMkLst>
        </pc:spChg>
        <pc:spChg chg="del">
          <ac:chgData name="BERGAGLIO Donatella" userId="a89d56fc-4b77-48fb-afa2-84b825ffe6ef" providerId="ADAL" clId="{07B0464E-9827-4E37-B4A4-5CD206CCAB1D}" dt="2024-06-21T09:29:24.197" v="137" actId="478"/>
          <ac:spMkLst>
            <pc:docMk/>
            <pc:sldMk cId="1348811031" sldId="334"/>
            <ac:spMk id="25" creationId="{B8D2855E-0872-974C-18AE-0EE4BF82F4AA}"/>
          </ac:spMkLst>
        </pc:spChg>
        <pc:spChg chg="mod">
          <ac:chgData name="BERGAGLIO Donatella" userId="a89d56fc-4b77-48fb-afa2-84b825ffe6ef" providerId="ADAL" clId="{07B0464E-9827-4E37-B4A4-5CD206CCAB1D}" dt="2024-06-21T09:31:26.146" v="347" actId="165"/>
          <ac:spMkLst>
            <pc:docMk/>
            <pc:sldMk cId="1348811031" sldId="334"/>
            <ac:spMk id="27" creationId="{DBB2B040-4EF2-CF6C-70CE-FA561189B60A}"/>
          </ac:spMkLst>
        </pc:spChg>
        <pc:spChg chg="del">
          <ac:chgData name="BERGAGLIO Donatella" userId="a89d56fc-4b77-48fb-afa2-84b825ffe6ef" providerId="ADAL" clId="{07B0464E-9827-4E37-B4A4-5CD206CCAB1D}" dt="2024-06-21T09:29:24.197" v="137" actId="478"/>
          <ac:spMkLst>
            <pc:docMk/>
            <pc:sldMk cId="1348811031" sldId="334"/>
            <ac:spMk id="30" creationId="{920E5992-6D54-682B-2639-C7ECDA04E032}"/>
          </ac:spMkLst>
        </pc:spChg>
        <pc:spChg chg="mod">
          <ac:chgData name="BERGAGLIO Donatella" userId="a89d56fc-4b77-48fb-afa2-84b825ffe6ef" providerId="ADAL" clId="{07B0464E-9827-4E37-B4A4-5CD206CCAB1D}" dt="2024-06-21T09:31:26.146" v="347" actId="165"/>
          <ac:spMkLst>
            <pc:docMk/>
            <pc:sldMk cId="1348811031" sldId="334"/>
            <ac:spMk id="31" creationId="{2BF65DF9-A5EB-0C32-E733-1665867997FF}"/>
          </ac:spMkLst>
        </pc:spChg>
        <pc:spChg chg="add mod topLvl">
          <ac:chgData name="BERGAGLIO Donatella" userId="a89d56fc-4b77-48fb-afa2-84b825ffe6ef" providerId="ADAL" clId="{07B0464E-9827-4E37-B4A4-5CD206CCAB1D}" dt="2024-06-21T09:31:26.146" v="347" actId="165"/>
          <ac:spMkLst>
            <pc:docMk/>
            <pc:sldMk cId="1348811031" sldId="334"/>
            <ac:spMk id="32" creationId="{332103F8-BDB6-CF6C-5302-1FFB728CF952}"/>
          </ac:spMkLst>
        </pc:spChg>
        <pc:spChg chg="mod">
          <ac:chgData name="BERGAGLIO Donatella" userId="a89d56fc-4b77-48fb-afa2-84b825ffe6ef" providerId="ADAL" clId="{07B0464E-9827-4E37-B4A4-5CD206CCAB1D}" dt="2024-06-21T09:31:26.146" v="347" actId="165"/>
          <ac:spMkLst>
            <pc:docMk/>
            <pc:sldMk cId="1348811031" sldId="334"/>
            <ac:spMk id="34" creationId="{04247828-F4CF-368B-33B3-381AA20C1090}"/>
          </ac:spMkLst>
        </pc:spChg>
        <pc:spChg chg="mod">
          <ac:chgData name="BERGAGLIO Donatella" userId="a89d56fc-4b77-48fb-afa2-84b825ffe6ef" providerId="ADAL" clId="{07B0464E-9827-4E37-B4A4-5CD206CCAB1D}" dt="2024-06-21T09:31:26.146" v="347" actId="165"/>
          <ac:spMkLst>
            <pc:docMk/>
            <pc:sldMk cId="1348811031" sldId="334"/>
            <ac:spMk id="35" creationId="{FD80AD98-FA4A-71EE-A086-30F352B07EE9}"/>
          </ac:spMkLst>
        </pc:spChg>
        <pc:spChg chg="add mod topLvl">
          <ac:chgData name="BERGAGLIO Donatella" userId="a89d56fc-4b77-48fb-afa2-84b825ffe6ef" providerId="ADAL" clId="{07B0464E-9827-4E37-B4A4-5CD206CCAB1D}" dt="2024-06-21T09:31:26.146" v="347" actId="165"/>
          <ac:spMkLst>
            <pc:docMk/>
            <pc:sldMk cId="1348811031" sldId="334"/>
            <ac:spMk id="36" creationId="{664F2FDB-7FC5-F082-12BD-99831D190EE3}"/>
          </ac:spMkLst>
        </pc:spChg>
        <pc:spChg chg="mod">
          <ac:chgData name="BERGAGLIO Donatella" userId="a89d56fc-4b77-48fb-afa2-84b825ffe6ef" providerId="ADAL" clId="{07B0464E-9827-4E37-B4A4-5CD206CCAB1D}" dt="2024-06-21T09:31:26.146" v="347" actId="165"/>
          <ac:spMkLst>
            <pc:docMk/>
            <pc:sldMk cId="1348811031" sldId="334"/>
            <ac:spMk id="38" creationId="{A3643D7D-FC19-6EF7-9EE3-2B60E040DF8A}"/>
          </ac:spMkLst>
        </pc:spChg>
        <pc:spChg chg="mod">
          <ac:chgData name="BERGAGLIO Donatella" userId="a89d56fc-4b77-48fb-afa2-84b825ffe6ef" providerId="ADAL" clId="{07B0464E-9827-4E37-B4A4-5CD206CCAB1D}" dt="2024-06-21T09:31:26.146" v="347" actId="165"/>
          <ac:spMkLst>
            <pc:docMk/>
            <pc:sldMk cId="1348811031" sldId="334"/>
            <ac:spMk id="39" creationId="{666FBA1C-D869-1D4E-1562-DD970BB58CD8}"/>
          </ac:spMkLst>
        </pc:spChg>
        <pc:spChg chg="add mod topLvl">
          <ac:chgData name="BERGAGLIO Donatella" userId="a89d56fc-4b77-48fb-afa2-84b825ffe6ef" providerId="ADAL" clId="{07B0464E-9827-4E37-B4A4-5CD206CCAB1D}" dt="2024-06-21T09:31:26.146" v="347" actId="165"/>
          <ac:spMkLst>
            <pc:docMk/>
            <pc:sldMk cId="1348811031" sldId="334"/>
            <ac:spMk id="40" creationId="{59C4654A-7895-8782-FAC1-576F39904B31}"/>
          </ac:spMkLst>
        </pc:spChg>
        <pc:spChg chg="mod">
          <ac:chgData name="BERGAGLIO Donatella" userId="a89d56fc-4b77-48fb-afa2-84b825ffe6ef" providerId="ADAL" clId="{07B0464E-9827-4E37-B4A4-5CD206CCAB1D}" dt="2024-06-21T09:31:26.146" v="347" actId="165"/>
          <ac:spMkLst>
            <pc:docMk/>
            <pc:sldMk cId="1348811031" sldId="334"/>
            <ac:spMk id="42" creationId="{B4F257E0-45B5-4CD9-DF1D-7ECBDF4C3B6F}"/>
          </ac:spMkLst>
        </pc:spChg>
        <pc:spChg chg="mod">
          <ac:chgData name="BERGAGLIO Donatella" userId="a89d56fc-4b77-48fb-afa2-84b825ffe6ef" providerId="ADAL" clId="{07B0464E-9827-4E37-B4A4-5CD206CCAB1D}" dt="2024-06-21T09:31:26.146" v="347" actId="165"/>
          <ac:spMkLst>
            <pc:docMk/>
            <pc:sldMk cId="1348811031" sldId="334"/>
            <ac:spMk id="43" creationId="{44855750-CBD0-164E-1B67-FF550279DAB6}"/>
          </ac:spMkLst>
        </pc:spChg>
        <pc:spChg chg="add mod topLvl">
          <ac:chgData name="BERGAGLIO Donatella" userId="a89d56fc-4b77-48fb-afa2-84b825ffe6ef" providerId="ADAL" clId="{07B0464E-9827-4E37-B4A4-5CD206CCAB1D}" dt="2024-06-21T09:31:26.146" v="347" actId="165"/>
          <ac:spMkLst>
            <pc:docMk/>
            <pc:sldMk cId="1348811031" sldId="334"/>
            <ac:spMk id="44" creationId="{190A22FF-40A5-C7AC-FB7F-805A70D29F5C}"/>
          </ac:spMkLst>
        </pc:spChg>
        <pc:spChg chg="mod">
          <ac:chgData name="BERGAGLIO Donatella" userId="a89d56fc-4b77-48fb-afa2-84b825ffe6ef" providerId="ADAL" clId="{07B0464E-9827-4E37-B4A4-5CD206CCAB1D}" dt="2024-06-21T09:31:26.146" v="347" actId="165"/>
          <ac:spMkLst>
            <pc:docMk/>
            <pc:sldMk cId="1348811031" sldId="334"/>
            <ac:spMk id="46" creationId="{C4848265-C80F-2417-EBEC-115749ADE74D}"/>
          </ac:spMkLst>
        </pc:spChg>
        <pc:spChg chg="mod">
          <ac:chgData name="BERGAGLIO Donatella" userId="a89d56fc-4b77-48fb-afa2-84b825ffe6ef" providerId="ADAL" clId="{07B0464E-9827-4E37-B4A4-5CD206CCAB1D}" dt="2024-06-21T09:31:26.146" v="347" actId="165"/>
          <ac:spMkLst>
            <pc:docMk/>
            <pc:sldMk cId="1348811031" sldId="334"/>
            <ac:spMk id="47" creationId="{2A6522FE-7293-5629-3B84-79FBA7F42F78}"/>
          </ac:spMkLst>
        </pc:spChg>
        <pc:spChg chg="add mod topLvl">
          <ac:chgData name="BERGAGLIO Donatella" userId="a89d56fc-4b77-48fb-afa2-84b825ffe6ef" providerId="ADAL" clId="{07B0464E-9827-4E37-B4A4-5CD206CCAB1D}" dt="2024-06-21T09:31:26.146" v="347" actId="165"/>
          <ac:spMkLst>
            <pc:docMk/>
            <pc:sldMk cId="1348811031" sldId="334"/>
            <ac:spMk id="48" creationId="{8AE03783-5A8D-01E4-8FA2-D77844C4A38F}"/>
          </ac:spMkLst>
        </pc:spChg>
        <pc:spChg chg="mod">
          <ac:chgData name="BERGAGLIO Donatella" userId="a89d56fc-4b77-48fb-afa2-84b825ffe6ef" providerId="ADAL" clId="{07B0464E-9827-4E37-B4A4-5CD206CCAB1D}" dt="2024-06-21T09:31:26.146" v="347" actId="165"/>
          <ac:spMkLst>
            <pc:docMk/>
            <pc:sldMk cId="1348811031" sldId="334"/>
            <ac:spMk id="50" creationId="{53974543-FB8F-82AB-8C49-6A62FEF7E517}"/>
          </ac:spMkLst>
        </pc:spChg>
        <pc:spChg chg="mod">
          <ac:chgData name="BERGAGLIO Donatella" userId="a89d56fc-4b77-48fb-afa2-84b825ffe6ef" providerId="ADAL" clId="{07B0464E-9827-4E37-B4A4-5CD206CCAB1D}" dt="2024-06-21T09:31:26.146" v="347" actId="165"/>
          <ac:spMkLst>
            <pc:docMk/>
            <pc:sldMk cId="1348811031" sldId="334"/>
            <ac:spMk id="51" creationId="{40C617EB-6615-6BE3-505B-888E08E74640}"/>
          </ac:spMkLst>
        </pc:spChg>
        <pc:spChg chg="add mod topLvl">
          <ac:chgData name="BERGAGLIO Donatella" userId="a89d56fc-4b77-48fb-afa2-84b825ffe6ef" providerId="ADAL" clId="{07B0464E-9827-4E37-B4A4-5CD206CCAB1D}" dt="2024-06-21T09:31:26.146" v="347" actId="165"/>
          <ac:spMkLst>
            <pc:docMk/>
            <pc:sldMk cId="1348811031" sldId="334"/>
            <ac:spMk id="52" creationId="{A83EF528-7846-35E8-4EDC-C4C400AA643C}"/>
          </ac:spMkLst>
        </pc:spChg>
        <pc:spChg chg="mod">
          <ac:chgData name="BERGAGLIO Donatella" userId="a89d56fc-4b77-48fb-afa2-84b825ffe6ef" providerId="ADAL" clId="{07B0464E-9827-4E37-B4A4-5CD206CCAB1D}" dt="2024-06-21T09:31:26.146" v="347" actId="165"/>
          <ac:spMkLst>
            <pc:docMk/>
            <pc:sldMk cId="1348811031" sldId="334"/>
            <ac:spMk id="54" creationId="{F4426740-9BC7-C846-2961-43B9C835E80E}"/>
          </ac:spMkLst>
        </pc:spChg>
        <pc:spChg chg="mod">
          <ac:chgData name="BERGAGLIO Donatella" userId="a89d56fc-4b77-48fb-afa2-84b825ffe6ef" providerId="ADAL" clId="{07B0464E-9827-4E37-B4A4-5CD206CCAB1D}" dt="2024-06-21T09:31:26.146" v="347" actId="165"/>
          <ac:spMkLst>
            <pc:docMk/>
            <pc:sldMk cId="1348811031" sldId="334"/>
            <ac:spMk id="55" creationId="{FE0F5AD7-842F-A6F0-CA03-AB3967C4017A}"/>
          </ac:spMkLst>
        </pc:spChg>
        <pc:spChg chg="add mod topLvl">
          <ac:chgData name="BERGAGLIO Donatella" userId="a89d56fc-4b77-48fb-afa2-84b825ffe6ef" providerId="ADAL" clId="{07B0464E-9827-4E37-B4A4-5CD206CCAB1D}" dt="2024-06-21T09:31:26.146" v="347" actId="165"/>
          <ac:spMkLst>
            <pc:docMk/>
            <pc:sldMk cId="1348811031" sldId="334"/>
            <ac:spMk id="56" creationId="{32519729-E651-53D4-12E5-8108D658D386}"/>
          </ac:spMkLst>
        </pc:spChg>
        <pc:spChg chg="mod">
          <ac:chgData name="BERGAGLIO Donatella" userId="a89d56fc-4b77-48fb-afa2-84b825ffe6ef" providerId="ADAL" clId="{07B0464E-9827-4E37-B4A4-5CD206CCAB1D}" dt="2024-06-21T09:31:26.146" v="347" actId="165"/>
          <ac:spMkLst>
            <pc:docMk/>
            <pc:sldMk cId="1348811031" sldId="334"/>
            <ac:spMk id="58" creationId="{76C9406E-1D03-3F18-91B8-2C3B3A7498EE}"/>
          </ac:spMkLst>
        </pc:spChg>
        <pc:spChg chg="mod">
          <ac:chgData name="BERGAGLIO Donatella" userId="a89d56fc-4b77-48fb-afa2-84b825ffe6ef" providerId="ADAL" clId="{07B0464E-9827-4E37-B4A4-5CD206CCAB1D}" dt="2024-06-21T09:31:26.146" v="347" actId="165"/>
          <ac:spMkLst>
            <pc:docMk/>
            <pc:sldMk cId="1348811031" sldId="334"/>
            <ac:spMk id="59" creationId="{BF102CD0-0B8B-DCB3-DEFD-D8184960F9BC}"/>
          </ac:spMkLst>
        </pc:spChg>
        <pc:spChg chg="add mod topLvl">
          <ac:chgData name="BERGAGLIO Donatella" userId="a89d56fc-4b77-48fb-afa2-84b825ffe6ef" providerId="ADAL" clId="{07B0464E-9827-4E37-B4A4-5CD206CCAB1D}" dt="2024-06-21T09:31:26.146" v="347" actId="165"/>
          <ac:spMkLst>
            <pc:docMk/>
            <pc:sldMk cId="1348811031" sldId="334"/>
            <ac:spMk id="60" creationId="{45144311-3575-BCBE-9C1F-BEE3C28547EC}"/>
          </ac:spMkLst>
        </pc:spChg>
        <pc:spChg chg="mod">
          <ac:chgData name="BERGAGLIO Donatella" userId="a89d56fc-4b77-48fb-afa2-84b825ffe6ef" providerId="ADAL" clId="{07B0464E-9827-4E37-B4A4-5CD206CCAB1D}" dt="2024-06-21T09:31:26.146" v="347" actId="165"/>
          <ac:spMkLst>
            <pc:docMk/>
            <pc:sldMk cId="1348811031" sldId="334"/>
            <ac:spMk id="62" creationId="{69798FCE-0EF4-74EF-5E5C-FA368DF94624}"/>
          </ac:spMkLst>
        </pc:spChg>
        <pc:spChg chg="mod">
          <ac:chgData name="BERGAGLIO Donatella" userId="a89d56fc-4b77-48fb-afa2-84b825ffe6ef" providerId="ADAL" clId="{07B0464E-9827-4E37-B4A4-5CD206CCAB1D}" dt="2024-06-21T09:31:26.146" v="347" actId="165"/>
          <ac:spMkLst>
            <pc:docMk/>
            <pc:sldMk cId="1348811031" sldId="334"/>
            <ac:spMk id="63" creationId="{49CBDDC8-A6E7-AA50-D412-A2FBFD047FE3}"/>
          </ac:spMkLst>
        </pc:spChg>
        <pc:spChg chg="add mod topLvl">
          <ac:chgData name="BERGAGLIO Donatella" userId="a89d56fc-4b77-48fb-afa2-84b825ffe6ef" providerId="ADAL" clId="{07B0464E-9827-4E37-B4A4-5CD206CCAB1D}" dt="2024-06-21T09:31:26.146" v="347" actId="165"/>
          <ac:spMkLst>
            <pc:docMk/>
            <pc:sldMk cId="1348811031" sldId="334"/>
            <ac:spMk id="64" creationId="{C4FC921E-8A2B-F7CD-A836-4759FE97A4E0}"/>
          </ac:spMkLst>
        </pc:spChg>
        <pc:spChg chg="mod">
          <ac:chgData name="BERGAGLIO Donatella" userId="a89d56fc-4b77-48fb-afa2-84b825ffe6ef" providerId="ADAL" clId="{07B0464E-9827-4E37-B4A4-5CD206CCAB1D}" dt="2024-06-21T09:31:26.146" v="347" actId="165"/>
          <ac:spMkLst>
            <pc:docMk/>
            <pc:sldMk cId="1348811031" sldId="334"/>
            <ac:spMk id="66" creationId="{9A2A65EA-6FB0-9B2D-B838-9A477262ABE9}"/>
          </ac:spMkLst>
        </pc:spChg>
        <pc:spChg chg="mod">
          <ac:chgData name="BERGAGLIO Donatella" userId="a89d56fc-4b77-48fb-afa2-84b825ffe6ef" providerId="ADAL" clId="{07B0464E-9827-4E37-B4A4-5CD206CCAB1D}" dt="2024-06-21T09:31:26.146" v="347" actId="165"/>
          <ac:spMkLst>
            <pc:docMk/>
            <pc:sldMk cId="1348811031" sldId="334"/>
            <ac:spMk id="67" creationId="{1EFCC476-1A9C-2F50-83E7-A24E8F7CA8E6}"/>
          </ac:spMkLst>
        </pc:spChg>
        <pc:spChg chg="add mod topLvl">
          <ac:chgData name="BERGAGLIO Donatella" userId="a89d56fc-4b77-48fb-afa2-84b825ffe6ef" providerId="ADAL" clId="{07B0464E-9827-4E37-B4A4-5CD206CCAB1D}" dt="2024-06-21T09:31:26.146" v="347" actId="165"/>
          <ac:spMkLst>
            <pc:docMk/>
            <pc:sldMk cId="1348811031" sldId="334"/>
            <ac:spMk id="68" creationId="{F838DD15-4EEA-F5EB-4ECE-7FAB4970386F}"/>
          </ac:spMkLst>
        </pc:spChg>
        <pc:spChg chg="mod">
          <ac:chgData name="BERGAGLIO Donatella" userId="a89d56fc-4b77-48fb-afa2-84b825ffe6ef" providerId="ADAL" clId="{07B0464E-9827-4E37-B4A4-5CD206CCAB1D}" dt="2024-06-21T09:31:26.146" v="347" actId="165"/>
          <ac:spMkLst>
            <pc:docMk/>
            <pc:sldMk cId="1348811031" sldId="334"/>
            <ac:spMk id="70" creationId="{2B38042A-29C6-E499-FE43-A49CF6B2D73B}"/>
          </ac:spMkLst>
        </pc:spChg>
        <pc:spChg chg="mod">
          <ac:chgData name="BERGAGLIO Donatella" userId="a89d56fc-4b77-48fb-afa2-84b825ffe6ef" providerId="ADAL" clId="{07B0464E-9827-4E37-B4A4-5CD206CCAB1D}" dt="2024-06-21T09:31:26.146" v="347" actId="165"/>
          <ac:spMkLst>
            <pc:docMk/>
            <pc:sldMk cId="1348811031" sldId="334"/>
            <ac:spMk id="71" creationId="{CFFDAD31-0F36-1F8A-B263-0F66FD1C4814}"/>
          </ac:spMkLst>
        </pc:spChg>
        <pc:spChg chg="add mod topLvl">
          <ac:chgData name="BERGAGLIO Donatella" userId="a89d56fc-4b77-48fb-afa2-84b825ffe6ef" providerId="ADAL" clId="{07B0464E-9827-4E37-B4A4-5CD206CCAB1D}" dt="2024-06-21T09:31:26.146" v="347" actId="165"/>
          <ac:spMkLst>
            <pc:docMk/>
            <pc:sldMk cId="1348811031" sldId="334"/>
            <ac:spMk id="72" creationId="{E53725D7-B7D3-F806-259F-B3D727B95082}"/>
          </ac:spMkLst>
        </pc:spChg>
        <pc:spChg chg="mod">
          <ac:chgData name="BERGAGLIO Donatella" userId="a89d56fc-4b77-48fb-afa2-84b825ffe6ef" providerId="ADAL" clId="{07B0464E-9827-4E37-B4A4-5CD206CCAB1D}" dt="2024-06-21T09:31:26.146" v="347" actId="165"/>
          <ac:spMkLst>
            <pc:docMk/>
            <pc:sldMk cId="1348811031" sldId="334"/>
            <ac:spMk id="74" creationId="{555F1014-979B-BA8E-AC7A-EC0811F32624}"/>
          </ac:spMkLst>
        </pc:spChg>
        <pc:spChg chg="mod">
          <ac:chgData name="BERGAGLIO Donatella" userId="a89d56fc-4b77-48fb-afa2-84b825ffe6ef" providerId="ADAL" clId="{07B0464E-9827-4E37-B4A4-5CD206CCAB1D}" dt="2024-06-21T09:31:26.146" v="347" actId="165"/>
          <ac:spMkLst>
            <pc:docMk/>
            <pc:sldMk cId="1348811031" sldId="334"/>
            <ac:spMk id="75" creationId="{38C6EB81-CB19-251B-9213-7E233538383E}"/>
          </ac:spMkLst>
        </pc:spChg>
        <pc:spChg chg="add mod topLvl">
          <ac:chgData name="BERGAGLIO Donatella" userId="a89d56fc-4b77-48fb-afa2-84b825ffe6ef" providerId="ADAL" clId="{07B0464E-9827-4E37-B4A4-5CD206CCAB1D}" dt="2024-06-21T09:31:26.146" v="347" actId="165"/>
          <ac:spMkLst>
            <pc:docMk/>
            <pc:sldMk cId="1348811031" sldId="334"/>
            <ac:spMk id="76" creationId="{6943AE8F-C032-4761-D1BC-002F50E6F791}"/>
          </ac:spMkLst>
        </pc:spChg>
        <pc:spChg chg="mod">
          <ac:chgData name="BERGAGLIO Donatella" userId="a89d56fc-4b77-48fb-afa2-84b825ffe6ef" providerId="ADAL" clId="{07B0464E-9827-4E37-B4A4-5CD206CCAB1D}" dt="2024-06-21T09:31:26.146" v="347" actId="165"/>
          <ac:spMkLst>
            <pc:docMk/>
            <pc:sldMk cId="1348811031" sldId="334"/>
            <ac:spMk id="78" creationId="{30BED6E5-E964-C5A9-A3E7-53A342DDFE78}"/>
          </ac:spMkLst>
        </pc:spChg>
        <pc:spChg chg="mod">
          <ac:chgData name="BERGAGLIO Donatella" userId="a89d56fc-4b77-48fb-afa2-84b825ffe6ef" providerId="ADAL" clId="{07B0464E-9827-4E37-B4A4-5CD206CCAB1D}" dt="2024-06-21T09:31:26.146" v="347" actId="165"/>
          <ac:spMkLst>
            <pc:docMk/>
            <pc:sldMk cId="1348811031" sldId="334"/>
            <ac:spMk id="79" creationId="{370BE393-7240-EF25-CF25-982D41924ECA}"/>
          </ac:spMkLst>
        </pc:spChg>
        <pc:spChg chg="add mod topLvl">
          <ac:chgData name="BERGAGLIO Donatella" userId="a89d56fc-4b77-48fb-afa2-84b825ffe6ef" providerId="ADAL" clId="{07B0464E-9827-4E37-B4A4-5CD206CCAB1D}" dt="2024-06-21T09:31:26.146" v="347" actId="165"/>
          <ac:spMkLst>
            <pc:docMk/>
            <pc:sldMk cId="1348811031" sldId="334"/>
            <ac:spMk id="80" creationId="{0BC44156-3BE2-A511-0B26-E89C63011076}"/>
          </ac:spMkLst>
        </pc:spChg>
        <pc:spChg chg="mod">
          <ac:chgData name="BERGAGLIO Donatella" userId="a89d56fc-4b77-48fb-afa2-84b825ffe6ef" providerId="ADAL" clId="{07B0464E-9827-4E37-B4A4-5CD206CCAB1D}" dt="2024-06-21T09:31:26.146" v="347" actId="165"/>
          <ac:spMkLst>
            <pc:docMk/>
            <pc:sldMk cId="1348811031" sldId="334"/>
            <ac:spMk id="82" creationId="{EC9ACB95-907D-C2E6-1568-D69CB7DDD442}"/>
          </ac:spMkLst>
        </pc:spChg>
        <pc:spChg chg="mod">
          <ac:chgData name="BERGAGLIO Donatella" userId="a89d56fc-4b77-48fb-afa2-84b825ffe6ef" providerId="ADAL" clId="{07B0464E-9827-4E37-B4A4-5CD206CCAB1D}" dt="2024-06-21T09:31:26.146" v="347" actId="165"/>
          <ac:spMkLst>
            <pc:docMk/>
            <pc:sldMk cId="1348811031" sldId="334"/>
            <ac:spMk id="83" creationId="{7E5BEDFF-27A1-2D28-B177-BD8E550008A9}"/>
          </ac:spMkLst>
        </pc:spChg>
        <pc:spChg chg="add mod topLvl">
          <ac:chgData name="BERGAGLIO Donatella" userId="a89d56fc-4b77-48fb-afa2-84b825ffe6ef" providerId="ADAL" clId="{07B0464E-9827-4E37-B4A4-5CD206CCAB1D}" dt="2024-06-21T09:31:26.146" v="347" actId="165"/>
          <ac:spMkLst>
            <pc:docMk/>
            <pc:sldMk cId="1348811031" sldId="334"/>
            <ac:spMk id="84" creationId="{EE49F5B5-3D66-7D15-FC9A-8C04E64CBD4D}"/>
          </ac:spMkLst>
        </pc:spChg>
        <pc:spChg chg="mod">
          <ac:chgData name="BERGAGLIO Donatella" userId="a89d56fc-4b77-48fb-afa2-84b825ffe6ef" providerId="ADAL" clId="{07B0464E-9827-4E37-B4A4-5CD206CCAB1D}" dt="2024-06-21T09:31:26.146" v="347" actId="165"/>
          <ac:spMkLst>
            <pc:docMk/>
            <pc:sldMk cId="1348811031" sldId="334"/>
            <ac:spMk id="86" creationId="{42E95F52-38F4-161C-8071-0778D789A930}"/>
          </ac:spMkLst>
        </pc:spChg>
        <pc:spChg chg="mod">
          <ac:chgData name="BERGAGLIO Donatella" userId="a89d56fc-4b77-48fb-afa2-84b825ffe6ef" providerId="ADAL" clId="{07B0464E-9827-4E37-B4A4-5CD206CCAB1D}" dt="2024-06-21T09:31:26.146" v="347" actId="165"/>
          <ac:spMkLst>
            <pc:docMk/>
            <pc:sldMk cId="1348811031" sldId="334"/>
            <ac:spMk id="87" creationId="{8A434BE0-13FE-7E60-167E-B49E0ECE79A9}"/>
          </ac:spMkLst>
        </pc:spChg>
        <pc:spChg chg="add mod topLvl">
          <ac:chgData name="BERGAGLIO Donatella" userId="a89d56fc-4b77-48fb-afa2-84b825ffe6ef" providerId="ADAL" clId="{07B0464E-9827-4E37-B4A4-5CD206CCAB1D}" dt="2024-06-21T09:31:26.146" v="347" actId="165"/>
          <ac:spMkLst>
            <pc:docMk/>
            <pc:sldMk cId="1348811031" sldId="334"/>
            <ac:spMk id="88" creationId="{6F33DBE1-2B59-8164-4067-38AD2F2B628E}"/>
          </ac:spMkLst>
        </pc:spChg>
        <pc:spChg chg="mod">
          <ac:chgData name="BERGAGLIO Donatella" userId="a89d56fc-4b77-48fb-afa2-84b825ffe6ef" providerId="ADAL" clId="{07B0464E-9827-4E37-B4A4-5CD206CCAB1D}" dt="2024-06-21T09:31:12.951" v="340" actId="20577"/>
          <ac:spMkLst>
            <pc:docMk/>
            <pc:sldMk cId="1348811031" sldId="334"/>
            <ac:spMk id="91" creationId="{2CCC4B65-ACEE-AEA0-E98F-53D222052F1F}"/>
          </ac:spMkLst>
        </pc:spChg>
        <pc:spChg chg="mod">
          <ac:chgData name="BERGAGLIO Donatella" userId="a89d56fc-4b77-48fb-afa2-84b825ffe6ef" providerId="ADAL" clId="{07B0464E-9827-4E37-B4A4-5CD206CCAB1D}" dt="2024-06-21T09:31:15.899" v="345" actId="1037"/>
          <ac:spMkLst>
            <pc:docMk/>
            <pc:sldMk cId="1348811031" sldId="334"/>
            <ac:spMk id="92" creationId="{42F7D8A1-ED9D-3D2C-DC66-60FD2F89A7A0}"/>
          </ac:spMkLst>
        </pc:spChg>
        <pc:grpChg chg="add mod topLvl">
          <ac:chgData name="BERGAGLIO Donatella" userId="a89d56fc-4b77-48fb-afa2-84b825ffe6ef" providerId="ADAL" clId="{07B0464E-9827-4E37-B4A4-5CD206CCAB1D}" dt="2024-06-21T09:31:26.146" v="347" actId="165"/>
          <ac:grpSpMkLst>
            <pc:docMk/>
            <pc:sldMk cId="1348811031" sldId="334"/>
            <ac:grpSpMk id="5" creationId="{48C52674-E82D-55D8-B4A3-F4E4815FB08F}"/>
          </ac:grpSpMkLst>
        </pc:grpChg>
        <pc:grpChg chg="del">
          <ac:chgData name="BERGAGLIO Donatella" userId="a89d56fc-4b77-48fb-afa2-84b825ffe6ef" providerId="ADAL" clId="{07B0464E-9827-4E37-B4A4-5CD206CCAB1D}" dt="2024-06-21T09:29:24.197" v="137" actId="478"/>
          <ac:grpSpMkLst>
            <pc:docMk/>
            <pc:sldMk cId="1348811031" sldId="334"/>
            <ac:grpSpMk id="6" creationId="{B0C404C3-ACE0-B027-60FD-6EB9B5CA53A8}"/>
          </ac:grpSpMkLst>
        </pc:grpChg>
        <pc:grpChg chg="add mod topLvl">
          <ac:chgData name="BERGAGLIO Donatella" userId="a89d56fc-4b77-48fb-afa2-84b825ffe6ef" providerId="ADAL" clId="{07B0464E-9827-4E37-B4A4-5CD206CCAB1D}" dt="2024-06-21T09:31:26.146" v="347" actId="165"/>
          <ac:grpSpMkLst>
            <pc:docMk/>
            <pc:sldMk cId="1348811031" sldId="334"/>
            <ac:grpSpMk id="14" creationId="{C6BB24EC-F4CD-DF95-2CAD-7C4474B1172D}"/>
          </ac:grpSpMkLst>
        </pc:grpChg>
        <pc:grpChg chg="add mod topLvl">
          <ac:chgData name="BERGAGLIO Donatella" userId="a89d56fc-4b77-48fb-afa2-84b825ffe6ef" providerId="ADAL" clId="{07B0464E-9827-4E37-B4A4-5CD206CCAB1D}" dt="2024-06-21T09:31:26.146" v="347" actId="165"/>
          <ac:grpSpMkLst>
            <pc:docMk/>
            <pc:sldMk cId="1348811031" sldId="334"/>
            <ac:grpSpMk id="18" creationId="{519BD196-A9C5-5B2E-658D-A09C26E83BC0}"/>
          </ac:grpSpMkLst>
        </pc:grpChg>
        <pc:grpChg chg="add mod topLvl">
          <ac:chgData name="BERGAGLIO Donatella" userId="a89d56fc-4b77-48fb-afa2-84b825ffe6ef" providerId="ADAL" clId="{07B0464E-9827-4E37-B4A4-5CD206CCAB1D}" dt="2024-06-21T09:31:26.146" v="347" actId="165"/>
          <ac:grpSpMkLst>
            <pc:docMk/>
            <pc:sldMk cId="1348811031" sldId="334"/>
            <ac:grpSpMk id="26" creationId="{FD8802EB-A0EA-9653-2D7B-02EC384BDFAF}"/>
          </ac:grpSpMkLst>
        </pc:grpChg>
        <pc:grpChg chg="add mod topLvl">
          <ac:chgData name="BERGAGLIO Donatella" userId="a89d56fc-4b77-48fb-afa2-84b825ffe6ef" providerId="ADAL" clId="{07B0464E-9827-4E37-B4A4-5CD206CCAB1D}" dt="2024-06-21T09:31:26.146" v="347" actId="165"/>
          <ac:grpSpMkLst>
            <pc:docMk/>
            <pc:sldMk cId="1348811031" sldId="334"/>
            <ac:grpSpMk id="33" creationId="{2ECD96B6-D4DE-380C-1B53-DCEB675B1A8D}"/>
          </ac:grpSpMkLst>
        </pc:grpChg>
        <pc:grpChg chg="add mod topLvl">
          <ac:chgData name="BERGAGLIO Donatella" userId="a89d56fc-4b77-48fb-afa2-84b825ffe6ef" providerId="ADAL" clId="{07B0464E-9827-4E37-B4A4-5CD206CCAB1D}" dt="2024-06-21T09:31:26.146" v="347" actId="165"/>
          <ac:grpSpMkLst>
            <pc:docMk/>
            <pc:sldMk cId="1348811031" sldId="334"/>
            <ac:grpSpMk id="37" creationId="{261FBE01-75F4-9162-AE6E-3FBA1B2777B9}"/>
          </ac:grpSpMkLst>
        </pc:grpChg>
        <pc:grpChg chg="add mod topLvl">
          <ac:chgData name="BERGAGLIO Donatella" userId="a89d56fc-4b77-48fb-afa2-84b825ffe6ef" providerId="ADAL" clId="{07B0464E-9827-4E37-B4A4-5CD206CCAB1D}" dt="2024-06-21T09:31:26.146" v="347" actId="165"/>
          <ac:grpSpMkLst>
            <pc:docMk/>
            <pc:sldMk cId="1348811031" sldId="334"/>
            <ac:grpSpMk id="41" creationId="{54F9A7EF-735B-27D1-453E-B0F60E3ACDE7}"/>
          </ac:grpSpMkLst>
        </pc:grpChg>
        <pc:grpChg chg="add mod topLvl">
          <ac:chgData name="BERGAGLIO Donatella" userId="a89d56fc-4b77-48fb-afa2-84b825ffe6ef" providerId="ADAL" clId="{07B0464E-9827-4E37-B4A4-5CD206CCAB1D}" dt="2024-06-21T09:31:26.146" v="347" actId="165"/>
          <ac:grpSpMkLst>
            <pc:docMk/>
            <pc:sldMk cId="1348811031" sldId="334"/>
            <ac:grpSpMk id="45" creationId="{0E444A8E-02FE-2054-7B9C-B6AC0B62EBFE}"/>
          </ac:grpSpMkLst>
        </pc:grpChg>
        <pc:grpChg chg="add mod topLvl">
          <ac:chgData name="BERGAGLIO Donatella" userId="a89d56fc-4b77-48fb-afa2-84b825ffe6ef" providerId="ADAL" clId="{07B0464E-9827-4E37-B4A4-5CD206CCAB1D}" dt="2024-06-21T09:31:26.146" v="347" actId="165"/>
          <ac:grpSpMkLst>
            <pc:docMk/>
            <pc:sldMk cId="1348811031" sldId="334"/>
            <ac:grpSpMk id="49" creationId="{8FF73543-4FA4-10CC-C6D1-0EC3340B836F}"/>
          </ac:grpSpMkLst>
        </pc:grpChg>
        <pc:grpChg chg="add mod topLvl">
          <ac:chgData name="BERGAGLIO Donatella" userId="a89d56fc-4b77-48fb-afa2-84b825ffe6ef" providerId="ADAL" clId="{07B0464E-9827-4E37-B4A4-5CD206CCAB1D}" dt="2024-06-21T09:31:26.146" v="347" actId="165"/>
          <ac:grpSpMkLst>
            <pc:docMk/>
            <pc:sldMk cId="1348811031" sldId="334"/>
            <ac:grpSpMk id="53" creationId="{F8DB9621-58C2-8C4F-160D-04A682187DFA}"/>
          </ac:grpSpMkLst>
        </pc:grpChg>
        <pc:grpChg chg="add mod topLvl">
          <ac:chgData name="BERGAGLIO Donatella" userId="a89d56fc-4b77-48fb-afa2-84b825ffe6ef" providerId="ADAL" clId="{07B0464E-9827-4E37-B4A4-5CD206CCAB1D}" dt="2024-06-21T09:31:26.146" v="347" actId="165"/>
          <ac:grpSpMkLst>
            <pc:docMk/>
            <pc:sldMk cId="1348811031" sldId="334"/>
            <ac:grpSpMk id="57" creationId="{C80D3E01-808F-A7BA-EF1E-CFB818DE2E58}"/>
          </ac:grpSpMkLst>
        </pc:grpChg>
        <pc:grpChg chg="add mod topLvl">
          <ac:chgData name="BERGAGLIO Donatella" userId="a89d56fc-4b77-48fb-afa2-84b825ffe6ef" providerId="ADAL" clId="{07B0464E-9827-4E37-B4A4-5CD206CCAB1D}" dt="2024-06-21T09:31:26.146" v="347" actId="165"/>
          <ac:grpSpMkLst>
            <pc:docMk/>
            <pc:sldMk cId="1348811031" sldId="334"/>
            <ac:grpSpMk id="61" creationId="{7FA0F757-F649-4CCA-DEE8-5D71DBA8B1DF}"/>
          </ac:grpSpMkLst>
        </pc:grpChg>
        <pc:grpChg chg="add mod topLvl">
          <ac:chgData name="BERGAGLIO Donatella" userId="a89d56fc-4b77-48fb-afa2-84b825ffe6ef" providerId="ADAL" clId="{07B0464E-9827-4E37-B4A4-5CD206CCAB1D}" dt="2024-06-21T09:31:26.146" v="347" actId="165"/>
          <ac:grpSpMkLst>
            <pc:docMk/>
            <pc:sldMk cId="1348811031" sldId="334"/>
            <ac:grpSpMk id="65" creationId="{0D1C7A74-8930-37E9-AFC0-870A5D15D3B1}"/>
          </ac:grpSpMkLst>
        </pc:grpChg>
        <pc:grpChg chg="add mod topLvl">
          <ac:chgData name="BERGAGLIO Donatella" userId="a89d56fc-4b77-48fb-afa2-84b825ffe6ef" providerId="ADAL" clId="{07B0464E-9827-4E37-B4A4-5CD206CCAB1D}" dt="2024-06-21T09:31:26.146" v="347" actId="165"/>
          <ac:grpSpMkLst>
            <pc:docMk/>
            <pc:sldMk cId="1348811031" sldId="334"/>
            <ac:grpSpMk id="69" creationId="{09FCD97B-97B9-1F16-62CE-63294FCA69E2}"/>
          </ac:grpSpMkLst>
        </pc:grpChg>
        <pc:grpChg chg="add mod topLvl">
          <ac:chgData name="BERGAGLIO Donatella" userId="a89d56fc-4b77-48fb-afa2-84b825ffe6ef" providerId="ADAL" clId="{07B0464E-9827-4E37-B4A4-5CD206CCAB1D}" dt="2024-06-21T09:31:26.146" v="347" actId="165"/>
          <ac:grpSpMkLst>
            <pc:docMk/>
            <pc:sldMk cId="1348811031" sldId="334"/>
            <ac:grpSpMk id="73" creationId="{A0648054-E4ED-A4F0-F299-909C72078571}"/>
          </ac:grpSpMkLst>
        </pc:grpChg>
        <pc:grpChg chg="add mod topLvl">
          <ac:chgData name="BERGAGLIO Donatella" userId="a89d56fc-4b77-48fb-afa2-84b825ffe6ef" providerId="ADAL" clId="{07B0464E-9827-4E37-B4A4-5CD206CCAB1D}" dt="2024-06-21T09:31:26.146" v="347" actId="165"/>
          <ac:grpSpMkLst>
            <pc:docMk/>
            <pc:sldMk cId="1348811031" sldId="334"/>
            <ac:grpSpMk id="77" creationId="{B0D3B600-C0CA-0EEB-7522-FE640DD4D727}"/>
          </ac:grpSpMkLst>
        </pc:grpChg>
        <pc:grpChg chg="add mod topLvl">
          <ac:chgData name="BERGAGLIO Donatella" userId="a89d56fc-4b77-48fb-afa2-84b825ffe6ef" providerId="ADAL" clId="{07B0464E-9827-4E37-B4A4-5CD206CCAB1D}" dt="2024-06-21T09:31:26.146" v="347" actId="165"/>
          <ac:grpSpMkLst>
            <pc:docMk/>
            <pc:sldMk cId="1348811031" sldId="334"/>
            <ac:grpSpMk id="81" creationId="{59CC7F07-2C2D-22D5-FD4D-90D8FEDB4EA6}"/>
          </ac:grpSpMkLst>
        </pc:grpChg>
        <pc:grpChg chg="add mod topLvl">
          <ac:chgData name="BERGAGLIO Donatella" userId="a89d56fc-4b77-48fb-afa2-84b825ffe6ef" providerId="ADAL" clId="{07B0464E-9827-4E37-B4A4-5CD206CCAB1D}" dt="2024-06-21T09:31:26.146" v="347" actId="165"/>
          <ac:grpSpMkLst>
            <pc:docMk/>
            <pc:sldMk cId="1348811031" sldId="334"/>
            <ac:grpSpMk id="85" creationId="{931BD817-6492-A753-1CFE-945466A161D9}"/>
          </ac:grpSpMkLst>
        </pc:grpChg>
        <pc:grpChg chg="add del mod">
          <ac:chgData name="BERGAGLIO Donatella" userId="a89d56fc-4b77-48fb-afa2-84b825ffe6ef" providerId="ADAL" clId="{07B0464E-9827-4E37-B4A4-5CD206CCAB1D}" dt="2024-06-21T09:31:26.146" v="347" actId="165"/>
          <ac:grpSpMkLst>
            <pc:docMk/>
            <pc:sldMk cId="1348811031" sldId="334"/>
            <ac:grpSpMk id="89" creationId="{95E16E0F-3AEE-E8CA-03DA-CE280E53400A}"/>
          </ac:grpSpMkLst>
        </pc:grpChg>
        <pc:grpChg chg="add mod">
          <ac:chgData name="BERGAGLIO Donatella" userId="a89d56fc-4b77-48fb-afa2-84b825ffe6ef" providerId="ADAL" clId="{07B0464E-9827-4E37-B4A4-5CD206CCAB1D}" dt="2024-06-21T09:30:29.490" v="169" actId="1035"/>
          <ac:grpSpMkLst>
            <pc:docMk/>
            <pc:sldMk cId="1348811031" sldId="334"/>
            <ac:grpSpMk id="90" creationId="{55D3380C-1A31-A614-718C-241CF6A7E02B}"/>
          </ac:grpSpMkLst>
        </pc:grpChg>
      </pc:sldChg>
      <pc:sldChg chg="addSp delSp modSp mod">
        <pc:chgData name="BERGAGLIO Donatella" userId="a89d56fc-4b77-48fb-afa2-84b825ffe6ef" providerId="ADAL" clId="{07B0464E-9827-4E37-B4A4-5CD206CCAB1D}" dt="2024-06-27T09:37:26.374" v="870" actId="478"/>
        <pc:sldMkLst>
          <pc:docMk/>
          <pc:sldMk cId="2286254378" sldId="335"/>
        </pc:sldMkLst>
        <pc:spChg chg="mod topLvl">
          <ac:chgData name="BERGAGLIO Donatella" userId="a89d56fc-4b77-48fb-afa2-84b825ffe6ef" providerId="ADAL" clId="{07B0464E-9827-4E37-B4A4-5CD206CCAB1D}" dt="2024-06-21T09:11:47.802" v="52" actId="1036"/>
          <ac:spMkLst>
            <pc:docMk/>
            <pc:sldMk cId="2286254378" sldId="335"/>
            <ac:spMk id="5" creationId="{5F384A4C-ED17-FDCB-452B-FFEC9B1FF589}"/>
          </ac:spMkLst>
        </pc:spChg>
        <pc:spChg chg="add del mod">
          <ac:chgData name="BERGAGLIO Donatella" userId="a89d56fc-4b77-48fb-afa2-84b825ffe6ef" providerId="ADAL" clId="{07B0464E-9827-4E37-B4A4-5CD206CCAB1D}" dt="2024-06-27T09:37:26.374" v="870" actId="478"/>
          <ac:spMkLst>
            <pc:docMk/>
            <pc:sldMk cId="2286254378" sldId="335"/>
            <ac:spMk id="6" creationId="{30300AA8-1443-E4CF-324B-110D1AA8581F}"/>
          </ac:spMkLst>
        </pc:spChg>
        <pc:spChg chg="mod">
          <ac:chgData name="BERGAGLIO Donatella" userId="a89d56fc-4b77-48fb-afa2-84b825ffe6ef" providerId="ADAL" clId="{07B0464E-9827-4E37-B4A4-5CD206CCAB1D}" dt="2024-06-21T09:11:08.777" v="1" actId="165"/>
          <ac:spMkLst>
            <pc:docMk/>
            <pc:sldMk cId="2286254378" sldId="335"/>
            <ac:spMk id="25" creationId="{75EC9105-B2E3-3782-964E-6DD9386C719C}"/>
          </ac:spMkLst>
        </pc:spChg>
        <pc:spChg chg="mod">
          <ac:chgData name="BERGAGLIO Donatella" userId="a89d56fc-4b77-48fb-afa2-84b825ffe6ef" providerId="ADAL" clId="{07B0464E-9827-4E37-B4A4-5CD206CCAB1D}" dt="2024-06-21T09:11:08.777" v="1" actId="165"/>
          <ac:spMkLst>
            <pc:docMk/>
            <pc:sldMk cId="2286254378" sldId="335"/>
            <ac:spMk id="26" creationId="{3D590129-CEF8-9AC4-C5FD-C345B5CAE0D4}"/>
          </ac:spMkLst>
        </pc:spChg>
        <pc:spChg chg="mod">
          <ac:chgData name="BERGAGLIO Donatella" userId="a89d56fc-4b77-48fb-afa2-84b825ffe6ef" providerId="ADAL" clId="{07B0464E-9827-4E37-B4A4-5CD206CCAB1D}" dt="2024-06-21T09:11:16.134" v="2" actId="165"/>
          <ac:spMkLst>
            <pc:docMk/>
            <pc:sldMk cId="2286254378" sldId="335"/>
            <ac:spMk id="36" creationId="{541063C9-746B-384D-4D1B-209C0B8872D1}"/>
          </ac:spMkLst>
        </pc:spChg>
        <pc:spChg chg="mod">
          <ac:chgData name="BERGAGLIO Donatella" userId="a89d56fc-4b77-48fb-afa2-84b825ffe6ef" providerId="ADAL" clId="{07B0464E-9827-4E37-B4A4-5CD206CCAB1D}" dt="2024-06-21T09:11:16.134" v="2" actId="165"/>
          <ac:spMkLst>
            <pc:docMk/>
            <pc:sldMk cId="2286254378" sldId="335"/>
            <ac:spMk id="37" creationId="{A5FF3E00-A651-9DFE-F882-219A3CF4AA3F}"/>
          </ac:spMkLst>
        </pc:spChg>
        <pc:spChg chg="mod topLvl">
          <ac:chgData name="BERGAGLIO Donatella" userId="a89d56fc-4b77-48fb-afa2-84b825ffe6ef" providerId="ADAL" clId="{07B0464E-9827-4E37-B4A4-5CD206CCAB1D}" dt="2024-06-21T09:14:14.481" v="135" actId="1035"/>
          <ac:spMkLst>
            <pc:docMk/>
            <pc:sldMk cId="2286254378" sldId="335"/>
            <ac:spMk id="38" creationId="{7B497440-0A47-4679-0201-CF18B6A805D0}"/>
          </ac:spMkLst>
        </pc:spChg>
        <pc:spChg chg="mod">
          <ac:chgData name="BERGAGLIO Donatella" userId="a89d56fc-4b77-48fb-afa2-84b825ffe6ef" providerId="ADAL" clId="{07B0464E-9827-4E37-B4A4-5CD206CCAB1D}" dt="2024-06-21T09:11:08.777" v="1" actId="165"/>
          <ac:spMkLst>
            <pc:docMk/>
            <pc:sldMk cId="2286254378" sldId="335"/>
            <ac:spMk id="52" creationId="{776A0F32-959E-DE07-8BD9-1D8CF7FCB550}"/>
          </ac:spMkLst>
        </pc:spChg>
        <pc:spChg chg="mod">
          <ac:chgData name="BERGAGLIO Donatella" userId="a89d56fc-4b77-48fb-afa2-84b825ffe6ef" providerId="ADAL" clId="{07B0464E-9827-4E37-B4A4-5CD206CCAB1D}" dt="2024-06-21T09:11:08.777" v="1" actId="165"/>
          <ac:spMkLst>
            <pc:docMk/>
            <pc:sldMk cId="2286254378" sldId="335"/>
            <ac:spMk id="53" creationId="{4147B485-DB8B-346F-41BB-0157C8246654}"/>
          </ac:spMkLst>
        </pc:spChg>
        <pc:spChg chg="mod topLvl">
          <ac:chgData name="BERGAGLIO Donatella" userId="a89d56fc-4b77-48fb-afa2-84b825ffe6ef" providerId="ADAL" clId="{07B0464E-9827-4E37-B4A4-5CD206CCAB1D}" dt="2024-06-21T09:11:27.509" v="8" actId="1036"/>
          <ac:spMkLst>
            <pc:docMk/>
            <pc:sldMk cId="2286254378" sldId="335"/>
            <ac:spMk id="54" creationId="{0B365EBD-A945-1C54-8E54-2540457130E7}"/>
          </ac:spMkLst>
        </pc:spChg>
        <pc:spChg chg="mod">
          <ac:chgData name="BERGAGLIO Donatella" userId="a89d56fc-4b77-48fb-afa2-84b825ffe6ef" providerId="ADAL" clId="{07B0464E-9827-4E37-B4A4-5CD206CCAB1D}" dt="2024-06-21T09:11:16.134" v="2" actId="165"/>
          <ac:spMkLst>
            <pc:docMk/>
            <pc:sldMk cId="2286254378" sldId="335"/>
            <ac:spMk id="56" creationId="{CACFE0FA-8BD8-3F57-1A90-D34548CA5973}"/>
          </ac:spMkLst>
        </pc:spChg>
        <pc:spChg chg="mod">
          <ac:chgData name="BERGAGLIO Donatella" userId="a89d56fc-4b77-48fb-afa2-84b825ffe6ef" providerId="ADAL" clId="{07B0464E-9827-4E37-B4A4-5CD206CCAB1D}" dt="2024-06-21T09:11:16.134" v="2" actId="165"/>
          <ac:spMkLst>
            <pc:docMk/>
            <pc:sldMk cId="2286254378" sldId="335"/>
            <ac:spMk id="57" creationId="{1FC5E9EB-3AE5-7E1B-DBC0-6FDC608D6571}"/>
          </ac:spMkLst>
        </pc:spChg>
        <pc:spChg chg="mod topLvl">
          <ac:chgData name="BERGAGLIO Donatella" userId="a89d56fc-4b77-48fb-afa2-84b825ffe6ef" providerId="ADAL" clId="{07B0464E-9827-4E37-B4A4-5CD206CCAB1D}" dt="2024-06-21T09:12:23.241" v="127" actId="1037"/>
          <ac:spMkLst>
            <pc:docMk/>
            <pc:sldMk cId="2286254378" sldId="335"/>
            <ac:spMk id="58" creationId="{7F4010DF-55C8-4166-9CE7-737A648543A4}"/>
          </ac:spMkLst>
        </pc:spChg>
        <pc:spChg chg="mod">
          <ac:chgData name="BERGAGLIO Donatella" userId="a89d56fc-4b77-48fb-afa2-84b825ffe6ef" providerId="ADAL" clId="{07B0464E-9827-4E37-B4A4-5CD206CCAB1D}" dt="2024-06-21T09:11:08.777" v="1" actId="165"/>
          <ac:spMkLst>
            <pc:docMk/>
            <pc:sldMk cId="2286254378" sldId="335"/>
            <ac:spMk id="60" creationId="{8F11E823-7A1C-42E1-7838-421EAD110863}"/>
          </ac:spMkLst>
        </pc:spChg>
        <pc:spChg chg="mod">
          <ac:chgData name="BERGAGLIO Donatella" userId="a89d56fc-4b77-48fb-afa2-84b825ffe6ef" providerId="ADAL" clId="{07B0464E-9827-4E37-B4A4-5CD206CCAB1D}" dt="2024-06-21T09:11:08.777" v="1" actId="165"/>
          <ac:spMkLst>
            <pc:docMk/>
            <pc:sldMk cId="2286254378" sldId="335"/>
            <ac:spMk id="61" creationId="{1D84257A-B33C-CF05-5565-F84E6863524C}"/>
          </ac:spMkLst>
        </pc:spChg>
        <pc:spChg chg="mod topLvl">
          <ac:chgData name="BERGAGLIO Donatella" userId="a89d56fc-4b77-48fb-afa2-84b825ffe6ef" providerId="ADAL" clId="{07B0464E-9827-4E37-B4A4-5CD206CCAB1D}" dt="2024-06-21T09:11:08.777" v="1" actId="165"/>
          <ac:spMkLst>
            <pc:docMk/>
            <pc:sldMk cId="2286254378" sldId="335"/>
            <ac:spMk id="62" creationId="{CFD6B869-7101-DAF8-7C1F-BD5697586F02}"/>
          </ac:spMkLst>
        </pc:spChg>
        <pc:spChg chg="mod">
          <ac:chgData name="BERGAGLIO Donatella" userId="a89d56fc-4b77-48fb-afa2-84b825ffe6ef" providerId="ADAL" clId="{07B0464E-9827-4E37-B4A4-5CD206CCAB1D}" dt="2024-06-21T09:11:16.134" v="2" actId="165"/>
          <ac:spMkLst>
            <pc:docMk/>
            <pc:sldMk cId="2286254378" sldId="335"/>
            <ac:spMk id="64" creationId="{3067CCDC-E89A-DCEA-1A48-9E28AC7A4CEA}"/>
          </ac:spMkLst>
        </pc:spChg>
        <pc:spChg chg="mod">
          <ac:chgData name="BERGAGLIO Donatella" userId="a89d56fc-4b77-48fb-afa2-84b825ffe6ef" providerId="ADAL" clId="{07B0464E-9827-4E37-B4A4-5CD206CCAB1D}" dt="2024-06-21T09:11:16.134" v="2" actId="165"/>
          <ac:spMkLst>
            <pc:docMk/>
            <pc:sldMk cId="2286254378" sldId="335"/>
            <ac:spMk id="65" creationId="{15DEB191-81D9-F2D3-9FA9-52EC0E6A3E0D}"/>
          </ac:spMkLst>
        </pc:spChg>
        <pc:spChg chg="mod topLvl">
          <ac:chgData name="BERGAGLIO Donatella" userId="a89d56fc-4b77-48fb-afa2-84b825ffe6ef" providerId="ADAL" clId="{07B0464E-9827-4E37-B4A4-5CD206CCAB1D}" dt="2024-06-21T09:12:03.320" v="77" actId="1035"/>
          <ac:spMkLst>
            <pc:docMk/>
            <pc:sldMk cId="2286254378" sldId="335"/>
            <ac:spMk id="66" creationId="{91EF6D1F-73A6-5E04-47E8-3602E3112910}"/>
          </ac:spMkLst>
        </pc:spChg>
        <pc:spChg chg="mod">
          <ac:chgData name="BERGAGLIO Donatella" userId="a89d56fc-4b77-48fb-afa2-84b825ffe6ef" providerId="ADAL" clId="{07B0464E-9827-4E37-B4A4-5CD206CCAB1D}" dt="2024-06-21T09:11:08.777" v="1" actId="165"/>
          <ac:spMkLst>
            <pc:docMk/>
            <pc:sldMk cId="2286254378" sldId="335"/>
            <ac:spMk id="68" creationId="{ED6897AC-BC25-780A-EED7-975E073D7129}"/>
          </ac:spMkLst>
        </pc:spChg>
        <pc:spChg chg="mod">
          <ac:chgData name="BERGAGLIO Donatella" userId="a89d56fc-4b77-48fb-afa2-84b825ffe6ef" providerId="ADAL" clId="{07B0464E-9827-4E37-B4A4-5CD206CCAB1D}" dt="2024-06-21T09:11:08.777" v="1" actId="165"/>
          <ac:spMkLst>
            <pc:docMk/>
            <pc:sldMk cId="2286254378" sldId="335"/>
            <ac:spMk id="69" creationId="{9738485B-AB35-C4EA-AADA-81317D8827C9}"/>
          </ac:spMkLst>
        </pc:spChg>
        <pc:spChg chg="mod topLvl">
          <ac:chgData name="BERGAGLIO Donatella" userId="a89d56fc-4b77-48fb-afa2-84b825ffe6ef" providerId="ADAL" clId="{07B0464E-9827-4E37-B4A4-5CD206CCAB1D}" dt="2024-06-21T09:12:14.946" v="106" actId="1037"/>
          <ac:spMkLst>
            <pc:docMk/>
            <pc:sldMk cId="2286254378" sldId="335"/>
            <ac:spMk id="70" creationId="{F67BA1C4-34C7-A76B-9AFD-4B9322965A10}"/>
          </ac:spMkLst>
        </pc:spChg>
        <pc:spChg chg="mod">
          <ac:chgData name="BERGAGLIO Donatella" userId="a89d56fc-4b77-48fb-afa2-84b825ffe6ef" providerId="ADAL" clId="{07B0464E-9827-4E37-B4A4-5CD206CCAB1D}" dt="2024-06-21T09:11:16.134" v="2" actId="165"/>
          <ac:spMkLst>
            <pc:docMk/>
            <pc:sldMk cId="2286254378" sldId="335"/>
            <ac:spMk id="72" creationId="{E30420C8-EAB5-51E5-56D9-E36E4D8ADD0C}"/>
          </ac:spMkLst>
        </pc:spChg>
        <pc:spChg chg="mod">
          <ac:chgData name="BERGAGLIO Donatella" userId="a89d56fc-4b77-48fb-afa2-84b825ffe6ef" providerId="ADAL" clId="{07B0464E-9827-4E37-B4A4-5CD206CCAB1D}" dt="2024-06-21T09:11:16.134" v="2" actId="165"/>
          <ac:spMkLst>
            <pc:docMk/>
            <pc:sldMk cId="2286254378" sldId="335"/>
            <ac:spMk id="73" creationId="{781D052E-E22A-826D-05F4-FCF2A87762F9}"/>
          </ac:spMkLst>
        </pc:spChg>
        <pc:spChg chg="mod topLvl">
          <ac:chgData name="BERGAGLIO Donatella" userId="a89d56fc-4b77-48fb-afa2-84b825ffe6ef" providerId="ADAL" clId="{07B0464E-9827-4E37-B4A4-5CD206CCAB1D}" dt="2024-06-21T09:11:34.733" v="28" actId="1037"/>
          <ac:spMkLst>
            <pc:docMk/>
            <pc:sldMk cId="2286254378" sldId="335"/>
            <ac:spMk id="74" creationId="{A289FA3C-3114-4457-98E5-D4506434B541}"/>
          </ac:spMkLst>
        </pc:spChg>
        <pc:spChg chg="del">
          <ac:chgData name="BERGAGLIO Donatella" userId="a89d56fc-4b77-48fb-afa2-84b825ffe6ef" providerId="ADAL" clId="{07B0464E-9827-4E37-B4A4-5CD206CCAB1D}" dt="2024-06-21T09:10:53.013" v="0" actId="478"/>
          <ac:spMkLst>
            <pc:docMk/>
            <pc:sldMk cId="2286254378" sldId="335"/>
            <ac:spMk id="87" creationId="{B58CAE76-8635-5648-8990-C5C5B6D69B85}"/>
          </ac:spMkLst>
        </pc:spChg>
        <pc:grpChg chg="mod topLvl">
          <ac:chgData name="BERGAGLIO Donatella" userId="a89d56fc-4b77-48fb-afa2-84b825ffe6ef" providerId="ADAL" clId="{07B0464E-9827-4E37-B4A4-5CD206CCAB1D}" dt="2024-06-21T09:11:08.777" v="1" actId="165"/>
          <ac:grpSpMkLst>
            <pc:docMk/>
            <pc:sldMk cId="2286254378" sldId="335"/>
            <ac:grpSpMk id="31" creationId="{EA09365D-1AEC-1B4E-302C-155895160166}"/>
          </ac:grpSpMkLst>
        </pc:grpChg>
        <pc:grpChg chg="mod topLvl">
          <ac:chgData name="BERGAGLIO Donatella" userId="a89d56fc-4b77-48fb-afa2-84b825ffe6ef" providerId="ADAL" clId="{07B0464E-9827-4E37-B4A4-5CD206CCAB1D}" dt="2024-06-21T09:11:16.134" v="2" actId="165"/>
          <ac:grpSpMkLst>
            <pc:docMk/>
            <pc:sldMk cId="2286254378" sldId="335"/>
            <ac:grpSpMk id="35" creationId="{1D78EA2A-1F92-8792-0BA6-6B752FB09CC5}"/>
          </ac:grpSpMkLst>
        </pc:grpChg>
        <pc:grpChg chg="mod topLvl">
          <ac:chgData name="BERGAGLIO Donatella" userId="a89d56fc-4b77-48fb-afa2-84b825ffe6ef" providerId="ADAL" clId="{07B0464E-9827-4E37-B4A4-5CD206CCAB1D}" dt="2024-06-21T09:11:08.777" v="1" actId="165"/>
          <ac:grpSpMkLst>
            <pc:docMk/>
            <pc:sldMk cId="2286254378" sldId="335"/>
            <ac:grpSpMk id="51" creationId="{C76E6BFA-FEEB-0E32-5DBB-18137D66368E}"/>
          </ac:grpSpMkLst>
        </pc:grpChg>
        <pc:grpChg chg="mod topLvl">
          <ac:chgData name="BERGAGLIO Donatella" userId="a89d56fc-4b77-48fb-afa2-84b825ffe6ef" providerId="ADAL" clId="{07B0464E-9827-4E37-B4A4-5CD206CCAB1D}" dt="2024-06-21T09:11:16.134" v="2" actId="165"/>
          <ac:grpSpMkLst>
            <pc:docMk/>
            <pc:sldMk cId="2286254378" sldId="335"/>
            <ac:grpSpMk id="55" creationId="{C1CE1162-72F1-2533-CE4F-C1F2B66801E8}"/>
          </ac:grpSpMkLst>
        </pc:grpChg>
        <pc:grpChg chg="mod topLvl">
          <ac:chgData name="BERGAGLIO Donatella" userId="a89d56fc-4b77-48fb-afa2-84b825ffe6ef" providerId="ADAL" clId="{07B0464E-9827-4E37-B4A4-5CD206CCAB1D}" dt="2024-06-21T09:11:08.777" v="1" actId="165"/>
          <ac:grpSpMkLst>
            <pc:docMk/>
            <pc:sldMk cId="2286254378" sldId="335"/>
            <ac:grpSpMk id="59" creationId="{EDBA8072-AED6-48F4-08B1-BEEB7D4D7787}"/>
          </ac:grpSpMkLst>
        </pc:grpChg>
        <pc:grpChg chg="mod topLvl">
          <ac:chgData name="BERGAGLIO Donatella" userId="a89d56fc-4b77-48fb-afa2-84b825ffe6ef" providerId="ADAL" clId="{07B0464E-9827-4E37-B4A4-5CD206CCAB1D}" dt="2024-06-21T09:11:16.134" v="2" actId="165"/>
          <ac:grpSpMkLst>
            <pc:docMk/>
            <pc:sldMk cId="2286254378" sldId="335"/>
            <ac:grpSpMk id="63" creationId="{FEF67969-DA9E-148A-7A32-96BE262B9E11}"/>
          </ac:grpSpMkLst>
        </pc:grpChg>
        <pc:grpChg chg="mod topLvl">
          <ac:chgData name="BERGAGLIO Donatella" userId="a89d56fc-4b77-48fb-afa2-84b825ffe6ef" providerId="ADAL" clId="{07B0464E-9827-4E37-B4A4-5CD206CCAB1D}" dt="2024-06-21T09:11:08.777" v="1" actId="165"/>
          <ac:grpSpMkLst>
            <pc:docMk/>
            <pc:sldMk cId="2286254378" sldId="335"/>
            <ac:grpSpMk id="67" creationId="{DF69DC38-D58A-9518-8CCB-D772622CA165}"/>
          </ac:grpSpMkLst>
        </pc:grpChg>
        <pc:grpChg chg="mod topLvl">
          <ac:chgData name="BERGAGLIO Donatella" userId="a89d56fc-4b77-48fb-afa2-84b825ffe6ef" providerId="ADAL" clId="{07B0464E-9827-4E37-B4A4-5CD206CCAB1D}" dt="2024-06-21T09:11:16.134" v="2" actId="165"/>
          <ac:grpSpMkLst>
            <pc:docMk/>
            <pc:sldMk cId="2286254378" sldId="335"/>
            <ac:grpSpMk id="71" creationId="{255B5137-E891-569C-CD60-02A9B690964B}"/>
          </ac:grpSpMkLst>
        </pc:grpChg>
        <pc:grpChg chg="del">
          <ac:chgData name="BERGAGLIO Donatella" userId="a89d56fc-4b77-48fb-afa2-84b825ffe6ef" providerId="ADAL" clId="{07B0464E-9827-4E37-B4A4-5CD206CCAB1D}" dt="2024-06-21T09:11:08.777" v="1" actId="165"/>
          <ac:grpSpMkLst>
            <pc:docMk/>
            <pc:sldMk cId="2286254378" sldId="335"/>
            <ac:grpSpMk id="79" creationId="{C4CFC778-1A4E-7397-1A31-2A75A013A2D9}"/>
          </ac:grpSpMkLst>
        </pc:grpChg>
        <pc:grpChg chg="del">
          <ac:chgData name="BERGAGLIO Donatella" userId="a89d56fc-4b77-48fb-afa2-84b825ffe6ef" providerId="ADAL" clId="{07B0464E-9827-4E37-B4A4-5CD206CCAB1D}" dt="2024-06-21T09:11:16.134" v="2" actId="165"/>
          <ac:grpSpMkLst>
            <pc:docMk/>
            <pc:sldMk cId="2286254378" sldId="335"/>
            <ac:grpSpMk id="80" creationId="{208C7094-3140-E1C1-A009-487AE85FEA68}"/>
          </ac:grpSpMkLst>
        </pc:grpChg>
        <pc:grpChg chg="del">
          <ac:chgData name="BERGAGLIO Donatella" userId="a89d56fc-4b77-48fb-afa2-84b825ffe6ef" providerId="ADAL" clId="{07B0464E-9827-4E37-B4A4-5CD206CCAB1D}" dt="2024-06-21T09:11:16.134" v="2" actId="165"/>
          <ac:grpSpMkLst>
            <pc:docMk/>
            <pc:sldMk cId="2286254378" sldId="335"/>
            <ac:grpSpMk id="81" creationId="{C209D6A8-A259-5DFB-5701-777CE2C10855}"/>
          </ac:grpSpMkLst>
        </pc:grpChg>
        <pc:grpChg chg="del">
          <ac:chgData name="BERGAGLIO Donatella" userId="a89d56fc-4b77-48fb-afa2-84b825ffe6ef" providerId="ADAL" clId="{07B0464E-9827-4E37-B4A4-5CD206CCAB1D}" dt="2024-06-21T09:11:16.134" v="2" actId="165"/>
          <ac:grpSpMkLst>
            <pc:docMk/>
            <pc:sldMk cId="2286254378" sldId="335"/>
            <ac:grpSpMk id="82" creationId="{66AB1577-4E16-9B1C-409E-FB73C7214029}"/>
          </ac:grpSpMkLst>
        </pc:grpChg>
        <pc:grpChg chg="del">
          <ac:chgData name="BERGAGLIO Donatella" userId="a89d56fc-4b77-48fb-afa2-84b825ffe6ef" providerId="ADAL" clId="{07B0464E-9827-4E37-B4A4-5CD206CCAB1D}" dt="2024-06-21T09:11:16.134" v="2" actId="165"/>
          <ac:grpSpMkLst>
            <pc:docMk/>
            <pc:sldMk cId="2286254378" sldId="335"/>
            <ac:grpSpMk id="83" creationId="{2ADA15FF-FBE3-C242-4CAF-9E9ED376C563}"/>
          </ac:grpSpMkLst>
        </pc:grpChg>
        <pc:grpChg chg="del">
          <ac:chgData name="BERGAGLIO Donatella" userId="a89d56fc-4b77-48fb-afa2-84b825ffe6ef" providerId="ADAL" clId="{07B0464E-9827-4E37-B4A4-5CD206CCAB1D}" dt="2024-06-21T09:11:08.777" v="1" actId="165"/>
          <ac:grpSpMkLst>
            <pc:docMk/>
            <pc:sldMk cId="2286254378" sldId="335"/>
            <ac:grpSpMk id="84" creationId="{8348D745-61FC-5256-3C1D-0AA0F6139DEB}"/>
          </ac:grpSpMkLst>
        </pc:grpChg>
        <pc:grpChg chg="del">
          <ac:chgData name="BERGAGLIO Donatella" userId="a89d56fc-4b77-48fb-afa2-84b825ffe6ef" providerId="ADAL" clId="{07B0464E-9827-4E37-B4A4-5CD206CCAB1D}" dt="2024-06-21T09:11:08.777" v="1" actId="165"/>
          <ac:grpSpMkLst>
            <pc:docMk/>
            <pc:sldMk cId="2286254378" sldId="335"/>
            <ac:grpSpMk id="85" creationId="{3BB890EF-EF0D-14DE-6C36-94D122FDE20F}"/>
          </ac:grpSpMkLst>
        </pc:grpChg>
        <pc:grpChg chg="del">
          <ac:chgData name="BERGAGLIO Donatella" userId="a89d56fc-4b77-48fb-afa2-84b825ffe6ef" providerId="ADAL" clId="{07B0464E-9827-4E37-B4A4-5CD206CCAB1D}" dt="2024-06-21T09:11:08.777" v="1" actId="165"/>
          <ac:grpSpMkLst>
            <pc:docMk/>
            <pc:sldMk cId="2286254378" sldId="335"/>
            <ac:grpSpMk id="86" creationId="{E2B5A0D3-0158-D732-7C60-27EC7EE3465A}"/>
          </ac:grpSpMkLst>
        </pc:grpChg>
      </pc:sldChg>
      <pc:sldChg chg="addSp delSp modSp add mod">
        <pc:chgData name="BERGAGLIO Donatella" userId="a89d56fc-4b77-48fb-afa2-84b825ffe6ef" providerId="ADAL" clId="{07B0464E-9827-4E37-B4A4-5CD206CCAB1D}" dt="2024-06-27T09:37:45.936" v="873" actId="1036"/>
        <pc:sldMkLst>
          <pc:docMk/>
          <pc:sldMk cId="3394816889" sldId="336"/>
        </pc:sldMkLst>
        <pc:spChg chg="del">
          <ac:chgData name="BERGAGLIO Donatella" userId="a89d56fc-4b77-48fb-afa2-84b825ffe6ef" providerId="ADAL" clId="{07B0464E-9827-4E37-B4A4-5CD206CCAB1D}" dt="2024-06-21T09:43:36.825" v="349" actId="478"/>
          <ac:spMkLst>
            <pc:docMk/>
            <pc:sldMk cId="3394816889" sldId="336"/>
            <ac:spMk id="13" creationId="{99712DF1-2D6E-0225-7DC5-305F7A57AD15}"/>
          </ac:spMkLst>
        </pc:spChg>
        <pc:spChg chg="del">
          <ac:chgData name="BERGAGLIO Donatella" userId="a89d56fc-4b77-48fb-afa2-84b825ffe6ef" providerId="ADAL" clId="{07B0464E-9827-4E37-B4A4-5CD206CCAB1D}" dt="2024-06-21T09:43:36.825" v="349" actId="478"/>
          <ac:spMkLst>
            <pc:docMk/>
            <pc:sldMk cId="3394816889" sldId="336"/>
            <ac:spMk id="17" creationId="{41256A09-7425-257A-AED8-2C417AE26B11}"/>
          </ac:spMkLst>
        </pc:spChg>
        <pc:spChg chg="del">
          <ac:chgData name="BERGAGLIO Donatella" userId="a89d56fc-4b77-48fb-afa2-84b825ffe6ef" providerId="ADAL" clId="{07B0464E-9827-4E37-B4A4-5CD206CCAB1D}" dt="2024-06-21T09:43:36.825" v="349" actId="478"/>
          <ac:spMkLst>
            <pc:docMk/>
            <pc:sldMk cId="3394816889" sldId="336"/>
            <ac:spMk id="21" creationId="{523BD7CD-16B4-BF62-1E6F-863C88FDD023}"/>
          </ac:spMkLst>
        </pc:spChg>
        <pc:spChg chg="mod">
          <ac:chgData name="BERGAGLIO Donatella" userId="a89d56fc-4b77-48fb-afa2-84b825ffe6ef" providerId="ADAL" clId="{07B0464E-9827-4E37-B4A4-5CD206CCAB1D}" dt="2024-06-21T09:43:37.078" v="350"/>
          <ac:spMkLst>
            <pc:docMk/>
            <pc:sldMk cId="3394816889" sldId="336"/>
            <ac:spMk id="23" creationId="{F0C532B7-3734-E172-DE0C-B6A98289D17D}"/>
          </ac:spMkLst>
        </pc:spChg>
        <pc:spChg chg="mod">
          <ac:chgData name="BERGAGLIO Donatella" userId="a89d56fc-4b77-48fb-afa2-84b825ffe6ef" providerId="ADAL" clId="{07B0464E-9827-4E37-B4A4-5CD206CCAB1D}" dt="2024-06-21T09:43:37.078" v="350"/>
          <ac:spMkLst>
            <pc:docMk/>
            <pc:sldMk cId="3394816889" sldId="336"/>
            <ac:spMk id="25" creationId="{D7EC5AC3-9022-7D3A-71CC-C2A4165ED2C9}"/>
          </ac:spMkLst>
        </pc:spChg>
        <pc:spChg chg="mod">
          <ac:chgData name="BERGAGLIO Donatella" userId="a89d56fc-4b77-48fb-afa2-84b825ffe6ef" providerId="ADAL" clId="{07B0464E-9827-4E37-B4A4-5CD206CCAB1D}" dt="2024-06-21T09:43:37.078" v="350"/>
          <ac:spMkLst>
            <pc:docMk/>
            <pc:sldMk cId="3394816889" sldId="336"/>
            <ac:spMk id="29" creationId="{588191F3-58D4-B09E-3AC5-3501557FF3CE}"/>
          </ac:spMkLst>
        </pc:spChg>
        <pc:spChg chg="del">
          <ac:chgData name="BERGAGLIO Donatella" userId="a89d56fc-4b77-48fb-afa2-84b825ffe6ef" providerId="ADAL" clId="{07B0464E-9827-4E37-B4A4-5CD206CCAB1D}" dt="2024-06-21T09:43:36.825" v="349" actId="478"/>
          <ac:spMkLst>
            <pc:docMk/>
            <pc:sldMk cId="3394816889" sldId="336"/>
            <ac:spMk id="32" creationId="{332103F8-BDB6-CF6C-5302-1FFB728CF952}"/>
          </ac:spMkLst>
        </pc:spChg>
        <pc:spChg chg="del">
          <ac:chgData name="BERGAGLIO Donatella" userId="a89d56fc-4b77-48fb-afa2-84b825ffe6ef" providerId="ADAL" clId="{07B0464E-9827-4E37-B4A4-5CD206CCAB1D}" dt="2024-06-21T09:43:39.900" v="352" actId="478"/>
          <ac:spMkLst>
            <pc:docMk/>
            <pc:sldMk cId="3394816889" sldId="336"/>
            <ac:spMk id="36" creationId="{664F2FDB-7FC5-F082-12BD-99831D190EE3}"/>
          </ac:spMkLst>
        </pc:spChg>
        <pc:spChg chg="del">
          <ac:chgData name="BERGAGLIO Donatella" userId="a89d56fc-4b77-48fb-afa2-84b825ffe6ef" providerId="ADAL" clId="{07B0464E-9827-4E37-B4A4-5CD206CCAB1D}" dt="2024-06-21T09:43:36.825" v="349" actId="478"/>
          <ac:spMkLst>
            <pc:docMk/>
            <pc:sldMk cId="3394816889" sldId="336"/>
            <ac:spMk id="40" creationId="{59C4654A-7895-8782-FAC1-576F39904B31}"/>
          </ac:spMkLst>
        </pc:spChg>
        <pc:spChg chg="del">
          <ac:chgData name="BERGAGLIO Donatella" userId="a89d56fc-4b77-48fb-afa2-84b825ffe6ef" providerId="ADAL" clId="{07B0464E-9827-4E37-B4A4-5CD206CCAB1D}" dt="2024-06-21T09:43:36.825" v="349" actId="478"/>
          <ac:spMkLst>
            <pc:docMk/>
            <pc:sldMk cId="3394816889" sldId="336"/>
            <ac:spMk id="44" creationId="{190A22FF-40A5-C7AC-FB7F-805A70D29F5C}"/>
          </ac:spMkLst>
        </pc:spChg>
        <pc:spChg chg="del">
          <ac:chgData name="BERGAGLIO Donatella" userId="a89d56fc-4b77-48fb-afa2-84b825ffe6ef" providerId="ADAL" clId="{07B0464E-9827-4E37-B4A4-5CD206CCAB1D}" dt="2024-06-21T09:43:36.825" v="349" actId="478"/>
          <ac:spMkLst>
            <pc:docMk/>
            <pc:sldMk cId="3394816889" sldId="336"/>
            <ac:spMk id="48" creationId="{8AE03783-5A8D-01E4-8FA2-D77844C4A38F}"/>
          </ac:spMkLst>
        </pc:spChg>
        <pc:spChg chg="del">
          <ac:chgData name="BERGAGLIO Donatella" userId="a89d56fc-4b77-48fb-afa2-84b825ffe6ef" providerId="ADAL" clId="{07B0464E-9827-4E37-B4A4-5CD206CCAB1D}" dt="2024-06-21T09:43:36.825" v="349" actId="478"/>
          <ac:spMkLst>
            <pc:docMk/>
            <pc:sldMk cId="3394816889" sldId="336"/>
            <ac:spMk id="52" creationId="{A83EF528-7846-35E8-4EDC-C4C400AA643C}"/>
          </ac:spMkLst>
        </pc:spChg>
        <pc:spChg chg="del">
          <ac:chgData name="BERGAGLIO Donatella" userId="a89d56fc-4b77-48fb-afa2-84b825ffe6ef" providerId="ADAL" clId="{07B0464E-9827-4E37-B4A4-5CD206CCAB1D}" dt="2024-06-21T09:43:36.825" v="349" actId="478"/>
          <ac:spMkLst>
            <pc:docMk/>
            <pc:sldMk cId="3394816889" sldId="336"/>
            <ac:spMk id="56" creationId="{32519729-E651-53D4-12E5-8108D658D386}"/>
          </ac:spMkLst>
        </pc:spChg>
        <pc:spChg chg="del">
          <ac:chgData name="BERGAGLIO Donatella" userId="a89d56fc-4b77-48fb-afa2-84b825ffe6ef" providerId="ADAL" clId="{07B0464E-9827-4E37-B4A4-5CD206CCAB1D}" dt="2024-06-21T09:43:36.825" v="349" actId="478"/>
          <ac:spMkLst>
            <pc:docMk/>
            <pc:sldMk cId="3394816889" sldId="336"/>
            <ac:spMk id="60" creationId="{45144311-3575-BCBE-9C1F-BEE3C28547EC}"/>
          </ac:spMkLst>
        </pc:spChg>
        <pc:spChg chg="del">
          <ac:chgData name="BERGAGLIO Donatella" userId="a89d56fc-4b77-48fb-afa2-84b825ffe6ef" providerId="ADAL" clId="{07B0464E-9827-4E37-B4A4-5CD206CCAB1D}" dt="2024-06-21T09:43:36.825" v="349" actId="478"/>
          <ac:spMkLst>
            <pc:docMk/>
            <pc:sldMk cId="3394816889" sldId="336"/>
            <ac:spMk id="64" creationId="{C4FC921E-8A2B-F7CD-A836-4759FE97A4E0}"/>
          </ac:spMkLst>
        </pc:spChg>
        <pc:spChg chg="del">
          <ac:chgData name="BERGAGLIO Donatella" userId="a89d56fc-4b77-48fb-afa2-84b825ffe6ef" providerId="ADAL" clId="{07B0464E-9827-4E37-B4A4-5CD206CCAB1D}" dt="2024-06-21T09:43:36.825" v="349" actId="478"/>
          <ac:spMkLst>
            <pc:docMk/>
            <pc:sldMk cId="3394816889" sldId="336"/>
            <ac:spMk id="68" creationId="{F838DD15-4EEA-F5EB-4ECE-7FAB4970386F}"/>
          </ac:spMkLst>
        </pc:spChg>
        <pc:spChg chg="del">
          <ac:chgData name="BERGAGLIO Donatella" userId="a89d56fc-4b77-48fb-afa2-84b825ffe6ef" providerId="ADAL" clId="{07B0464E-9827-4E37-B4A4-5CD206CCAB1D}" dt="2024-06-21T09:43:36.825" v="349" actId="478"/>
          <ac:spMkLst>
            <pc:docMk/>
            <pc:sldMk cId="3394816889" sldId="336"/>
            <ac:spMk id="72" creationId="{E53725D7-B7D3-F806-259F-B3D727B95082}"/>
          </ac:spMkLst>
        </pc:spChg>
        <pc:spChg chg="del">
          <ac:chgData name="BERGAGLIO Donatella" userId="a89d56fc-4b77-48fb-afa2-84b825ffe6ef" providerId="ADAL" clId="{07B0464E-9827-4E37-B4A4-5CD206CCAB1D}" dt="2024-06-21T09:43:36.825" v="349" actId="478"/>
          <ac:spMkLst>
            <pc:docMk/>
            <pc:sldMk cId="3394816889" sldId="336"/>
            <ac:spMk id="76" creationId="{6943AE8F-C032-4761-D1BC-002F50E6F791}"/>
          </ac:spMkLst>
        </pc:spChg>
        <pc:spChg chg="del">
          <ac:chgData name="BERGAGLIO Donatella" userId="a89d56fc-4b77-48fb-afa2-84b825ffe6ef" providerId="ADAL" clId="{07B0464E-9827-4E37-B4A4-5CD206CCAB1D}" dt="2024-06-21T09:43:36.825" v="349" actId="478"/>
          <ac:spMkLst>
            <pc:docMk/>
            <pc:sldMk cId="3394816889" sldId="336"/>
            <ac:spMk id="80" creationId="{0BC44156-3BE2-A511-0B26-E89C63011076}"/>
          </ac:spMkLst>
        </pc:spChg>
        <pc:spChg chg="del">
          <ac:chgData name="BERGAGLIO Donatella" userId="a89d56fc-4b77-48fb-afa2-84b825ffe6ef" providerId="ADAL" clId="{07B0464E-9827-4E37-B4A4-5CD206CCAB1D}" dt="2024-06-21T09:43:36.825" v="349" actId="478"/>
          <ac:spMkLst>
            <pc:docMk/>
            <pc:sldMk cId="3394816889" sldId="336"/>
            <ac:spMk id="84" creationId="{EE49F5B5-3D66-7D15-FC9A-8C04E64CBD4D}"/>
          </ac:spMkLst>
        </pc:spChg>
        <pc:spChg chg="del">
          <ac:chgData name="BERGAGLIO Donatella" userId="a89d56fc-4b77-48fb-afa2-84b825ffe6ef" providerId="ADAL" clId="{07B0464E-9827-4E37-B4A4-5CD206CCAB1D}" dt="2024-06-21T09:43:36.825" v="349" actId="478"/>
          <ac:spMkLst>
            <pc:docMk/>
            <pc:sldMk cId="3394816889" sldId="336"/>
            <ac:spMk id="88" creationId="{6F33DBE1-2B59-8164-4067-38AD2F2B628E}"/>
          </ac:spMkLst>
        </pc:spChg>
        <pc:spChg chg="mod">
          <ac:chgData name="BERGAGLIO Donatella" userId="a89d56fc-4b77-48fb-afa2-84b825ffe6ef" providerId="ADAL" clId="{07B0464E-9827-4E37-B4A4-5CD206CCAB1D}" dt="2024-06-21T09:43:37.078" v="350"/>
          <ac:spMkLst>
            <pc:docMk/>
            <pc:sldMk cId="3394816889" sldId="336"/>
            <ac:spMk id="89" creationId="{735D4598-7497-3A85-7C4A-3CC5FF6098B2}"/>
          </ac:spMkLst>
        </pc:spChg>
        <pc:spChg chg="mod">
          <ac:chgData name="BERGAGLIO Donatella" userId="a89d56fc-4b77-48fb-afa2-84b825ffe6ef" providerId="ADAL" clId="{07B0464E-9827-4E37-B4A4-5CD206CCAB1D}" dt="2024-06-27T09:33:14.897" v="737" actId="1035"/>
          <ac:spMkLst>
            <pc:docMk/>
            <pc:sldMk cId="3394816889" sldId="336"/>
            <ac:spMk id="92" creationId="{42F7D8A1-ED9D-3D2C-DC66-60FD2F89A7A0}"/>
          </ac:spMkLst>
        </pc:spChg>
        <pc:spChg chg="mod">
          <ac:chgData name="BERGAGLIO Donatella" userId="a89d56fc-4b77-48fb-afa2-84b825ffe6ef" providerId="ADAL" clId="{07B0464E-9827-4E37-B4A4-5CD206CCAB1D}" dt="2024-06-21T09:43:37.078" v="350"/>
          <ac:spMkLst>
            <pc:docMk/>
            <pc:sldMk cId="3394816889" sldId="336"/>
            <ac:spMk id="94" creationId="{EF819E9F-1100-5E1A-3E40-3B6582DC2420}"/>
          </ac:spMkLst>
        </pc:spChg>
        <pc:spChg chg="mod">
          <ac:chgData name="BERGAGLIO Donatella" userId="a89d56fc-4b77-48fb-afa2-84b825ffe6ef" providerId="ADAL" clId="{07B0464E-9827-4E37-B4A4-5CD206CCAB1D}" dt="2024-06-21T09:43:37.078" v="350"/>
          <ac:spMkLst>
            <pc:docMk/>
            <pc:sldMk cId="3394816889" sldId="336"/>
            <ac:spMk id="96" creationId="{65E36ED0-091F-1D77-AFC1-0445A82F753A}"/>
          </ac:spMkLst>
        </pc:spChg>
        <pc:spChg chg="mod">
          <ac:chgData name="BERGAGLIO Donatella" userId="a89d56fc-4b77-48fb-afa2-84b825ffe6ef" providerId="ADAL" clId="{07B0464E-9827-4E37-B4A4-5CD206CCAB1D}" dt="2024-06-21T09:43:37.078" v="350"/>
          <ac:spMkLst>
            <pc:docMk/>
            <pc:sldMk cId="3394816889" sldId="336"/>
            <ac:spMk id="98" creationId="{29C94BC2-86D6-051E-C067-ED81D9A87FE5}"/>
          </ac:spMkLst>
        </pc:spChg>
        <pc:spChg chg="mod">
          <ac:chgData name="BERGAGLIO Donatella" userId="a89d56fc-4b77-48fb-afa2-84b825ffe6ef" providerId="ADAL" clId="{07B0464E-9827-4E37-B4A4-5CD206CCAB1D}" dt="2024-06-21T09:43:37.078" v="350"/>
          <ac:spMkLst>
            <pc:docMk/>
            <pc:sldMk cId="3394816889" sldId="336"/>
            <ac:spMk id="100" creationId="{7097A5C4-2E51-F6AE-BD52-EBB5534E5EAA}"/>
          </ac:spMkLst>
        </pc:spChg>
        <pc:spChg chg="mod">
          <ac:chgData name="BERGAGLIO Donatella" userId="a89d56fc-4b77-48fb-afa2-84b825ffe6ef" providerId="ADAL" clId="{07B0464E-9827-4E37-B4A4-5CD206CCAB1D}" dt="2024-06-21T09:43:37.078" v="350"/>
          <ac:spMkLst>
            <pc:docMk/>
            <pc:sldMk cId="3394816889" sldId="336"/>
            <ac:spMk id="102" creationId="{F2224615-B068-E18D-42D5-9E6B9878957E}"/>
          </ac:spMkLst>
        </pc:spChg>
        <pc:spChg chg="mod">
          <ac:chgData name="BERGAGLIO Donatella" userId="a89d56fc-4b77-48fb-afa2-84b825ffe6ef" providerId="ADAL" clId="{07B0464E-9827-4E37-B4A4-5CD206CCAB1D}" dt="2024-06-21T09:43:37.078" v="350"/>
          <ac:spMkLst>
            <pc:docMk/>
            <pc:sldMk cId="3394816889" sldId="336"/>
            <ac:spMk id="104" creationId="{18CFCD7F-3F3D-A6BB-07FD-1D0B08B3D6CB}"/>
          </ac:spMkLst>
        </pc:spChg>
        <pc:spChg chg="mod">
          <ac:chgData name="BERGAGLIO Donatella" userId="a89d56fc-4b77-48fb-afa2-84b825ffe6ef" providerId="ADAL" clId="{07B0464E-9827-4E37-B4A4-5CD206CCAB1D}" dt="2024-06-21T09:43:37.078" v="350"/>
          <ac:spMkLst>
            <pc:docMk/>
            <pc:sldMk cId="3394816889" sldId="336"/>
            <ac:spMk id="106" creationId="{8CD1F6BF-7B30-34FA-0AFF-CBCB1B43C270}"/>
          </ac:spMkLst>
        </pc:spChg>
        <pc:spChg chg="mod">
          <ac:chgData name="BERGAGLIO Donatella" userId="a89d56fc-4b77-48fb-afa2-84b825ffe6ef" providerId="ADAL" clId="{07B0464E-9827-4E37-B4A4-5CD206CCAB1D}" dt="2024-06-21T09:43:37.078" v="350"/>
          <ac:spMkLst>
            <pc:docMk/>
            <pc:sldMk cId="3394816889" sldId="336"/>
            <ac:spMk id="108" creationId="{A97ECF6D-6759-EA4B-9423-CCE252A5431B}"/>
          </ac:spMkLst>
        </pc:spChg>
        <pc:spChg chg="mod">
          <ac:chgData name="BERGAGLIO Donatella" userId="a89d56fc-4b77-48fb-afa2-84b825ffe6ef" providerId="ADAL" clId="{07B0464E-9827-4E37-B4A4-5CD206CCAB1D}" dt="2024-06-21T09:43:37.078" v="350"/>
          <ac:spMkLst>
            <pc:docMk/>
            <pc:sldMk cId="3394816889" sldId="336"/>
            <ac:spMk id="110" creationId="{05C2B234-BDDC-AFE3-EC0C-B62726CE6EA9}"/>
          </ac:spMkLst>
        </pc:spChg>
        <pc:spChg chg="mod">
          <ac:chgData name="BERGAGLIO Donatella" userId="a89d56fc-4b77-48fb-afa2-84b825ffe6ef" providerId="ADAL" clId="{07B0464E-9827-4E37-B4A4-5CD206CCAB1D}" dt="2024-06-21T09:43:37.078" v="350"/>
          <ac:spMkLst>
            <pc:docMk/>
            <pc:sldMk cId="3394816889" sldId="336"/>
            <ac:spMk id="112" creationId="{3793E57A-7F39-9B2D-F6DD-F7548B0C3485}"/>
          </ac:spMkLst>
        </pc:spChg>
        <pc:spChg chg="mod">
          <ac:chgData name="BERGAGLIO Donatella" userId="a89d56fc-4b77-48fb-afa2-84b825ffe6ef" providerId="ADAL" clId="{07B0464E-9827-4E37-B4A4-5CD206CCAB1D}" dt="2024-06-21T09:43:37.078" v="350"/>
          <ac:spMkLst>
            <pc:docMk/>
            <pc:sldMk cId="3394816889" sldId="336"/>
            <ac:spMk id="114" creationId="{C2B3D83E-1403-04F6-75CC-6244A07F3728}"/>
          </ac:spMkLst>
        </pc:spChg>
        <pc:spChg chg="mod">
          <ac:chgData name="BERGAGLIO Donatella" userId="a89d56fc-4b77-48fb-afa2-84b825ffe6ef" providerId="ADAL" clId="{07B0464E-9827-4E37-B4A4-5CD206CCAB1D}" dt="2024-06-21T09:43:37.078" v="350"/>
          <ac:spMkLst>
            <pc:docMk/>
            <pc:sldMk cId="3394816889" sldId="336"/>
            <ac:spMk id="116" creationId="{ED3A5E19-A784-CC79-3C44-C3DD5610BB95}"/>
          </ac:spMkLst>
        </pc:spChg>
        <pc:spChg chg="mod">
          <ac:chgData name="BERGAGLIO Donatella" userId="a89d56fc-4b77-48fb-afa2-84b825ffe6ef" providerId="ADAL" clId="{07B0464E-9827-4E37-B4A4-5CD206CCAB1D}" dt="2024-06-21T09:43:37.078" v="350"/>
          <ac:spMkLst>
            <pc:docMk/>
            <pc:sldMk cId="3394816889" sldId="336"/>
            <ac:spMk id="118" creationId="{C240627C-74F5-3DAD-95C4-8C0AC77592F5}"/>
          </ac:spMkLst>
        </pc:spChg>
        <pc:spChg chg="mod">
          <ac:chgData name="BERGAGLIO Donatella" userId="a89d56fc-4b77-48fb-afa2-84b825ffe6ef" providerId="ADAL" clId="{07B0464E-9827-4E37-B4A4-5CD206CCAB1D}" dt="2024-06-21T09:43:37.078" v="350"/>
          <ac:spMkLst>
            <pc:docMk/>
            <pc:sldMk cId="3394816889" sldId="336"/>
            <ac:spMk id="120" creationId="{294FFCD4-0F31-A8AA-01A7-5DCB98815109}"/>
          </ac:spMkLst>
        </pc:spChg>
        <pc:spChg chg="mod">
          <ac:chgData name="BERGAGLIO Donatella" userId="a89d56fc-4b77-48fb-afa2-84b825ffe6ef" providerId="ADAL" clId="{07B0464E-9827-4E37-B4A4-5CD206CCAB1D}" dt="2024-06-21T09:43:37.078" v="350"/>
          <ac:spMkLst>
            <pc:docMk/>
            <pc:sldMk cId="3394816889" sldId="336"/>
            <ac:spMk id="121" creationId="{F8DE677F-02E1-D103-32E2-5E8CE88A18B1}"/>
          </ac:spMkLst>
        </pc:spChg>
        <pc:spChg chg="mod">
          <ac:chgData name="BERGAGLIO Donatella" userId="a89d56fc-4b77-48fb-afa2-84b825ffe6ef" providerId="ADAL" clId="{07B0464E-9827-4E37-B4A4-5CD206CCAB1D}" dt="2024-06-21T09:43:37.078" v="350"/>
          <ac:spMkLst>
            <pc:docMk/>
            <pc:sldMk cId="3394816889" sldId="336"/>
            <ac:spMk id="122" creationId="{A0FCA746-19B3-DD48-21EB-4554A78A932A}"/>
          </ac:spMkLst>
        </pc:spChg>
        <pc:spChg chg="mod">
          <ac:chgData name="BERGAGLIO Donatella" userId="a89d56fc-4b77-48fb-afa2-84b825ffe6ef" providerId="ADAL" clId="{07B0464E-9827-4E37-B4A4-5CD206CCAB1D}" dt="2024-06-21T09:43:37.078" v="350"/>
          <ac:spMkLst>
            <pc:docMk/>
            <pc:sldMk cId="3394816889" sldId="336"/>
            <ac:spMk id="123" creationId="{F4FEAE98-4B1F-5AC2-9DA1-54C6DBECEBCA}"/>
          </ac:spMkLst>
        </pc:spChg>
        <pc:spChg chg="mod">
          <ac:chgData name="BERGAGLIO Donatella" userId="a89d56fc-4b77-48fb-afa2-84b825ffe6ef" providerId="ADAL" clId="{07B0464E-9827-4E37-B4A4-5CD206CCAB1D}" dt="2024-06-21T09:43:37.078" v="350"/>
          <ac:spMkLst>
            <pc:docMk/>
            <pc:sldMk cId="3394816889" sldId="336"/>
            <ac:spMk id="124" creationId="{74CD8C7B-E91B-C8EC-AB48-F229A5ACBBE7}"/>
          </ac:spMkLst>
        </pc:spChg>
        <pc:spChg chg="mod">
          <ac:chgData name="BERGAGLIO Donatella" userId="a89d56fc-4b77-48fb-afa2-84b825ffe6ef" providerId="ADAL" clId="{07B0464E-9827-4E37-B4A4-5CD206CCAB1D}" dt="2024-06-21T09:43:37.078" v="350"/>
          <ac:spMkLst>
            <pc:docMk/>
            <pc:sldMk cId="3394816889" sldId="336"/>
            <ac:spMk id="125" creationId="{D2F68215-E285-18C0-C04B-491E9B2EB8DF}"/>
          </ac:spMkLst>
        </pc:spChg>
        <pc:spChg chg="mod">
          <ac:chgData name="BERGAGLIO Donatella" userId="a89d56fc-4b77-48fb-afa2-84b825ffe6ef" providerId="ADAL" clId="{07B0464E-9827-4E37-B4A4-5CD206CCAB1D}" dt="2024-06-21T09:43:37.078" v="350"/>
          <ac:spMkLst>
            <pc:docMk/>
            <pc:sldMk cId="3394816889" sldId="336"/>
            <ac:spMk id="126" creationId="{AC46FAE7-4F79-9144-49D7-3FE149B97CD9}"/>
          </ac:spMkLst>
        </pc:spChg>
        <pc:spChg chg="mod">
          <ac:chgData name="BERGAGLIO Donatella" userId="a89d56fc-4b77-48fb-afa2-84b825ffe6ef" providerId="ADAL" clId="{07B0464E-9827-4E37-B4A4-5CD206CCAB1D}" dt="2024-06-21T09:43:37.078" v="350"/>
          <ac:spMkLst>
            <pc:docMk/>
            <pc:sldMk cId="3394816889" sldId="336"/>
            <ac:spMk id="127" creationId="{5232D364-BCAD-4F95-2558-ABB545AA150D}"/>
          </ac:spMkLst>
        </pc:spChg>
        <pc:spChg chg="mod">
          <ac:chgData name="BERGAGLIO Donatella" userId="a89d56fc-4b77-48fb-afa2-84b825ffe6ef" providerId="ADAL" clId="{07B0464E-9827-4E37-B4A4-5CD206CCAB1D}" dt="2024-06-21T09:43:37.078" v="350"/>
          <ac:spMkLst>
            <pc:docMk/>
            <pc:sldMk cId="3394816889" sldId="336"/>
            <ac:spMk id="128" creationId="{B38475EB-DEB4-B90D-B531-C7A9F0C1C7D6}"/>
          </ac:spMkLst>
        </pc:spChg>
        <pc:spChg chg="mod">
          <ac:chgData name="BERGAGLIO Donatella" userId="a89d56fc-4b77-48fb-afa2-84b825ffe6ef" providerId="ADAL" clId="{07B0464E-9827-4E37-B4A4-5CD206CCAB1D}" dt="2024-06-21T09:43:37.078" v="350"/>
          <ac:spMkLst>
            <pc:docMk/>
            <pc:sldMk cId="3394816889" sldId="336"/>
            <ac:spMk id="129" creationId="{2B25962C-E385-37B1-9683-FEB6E97144D2}"/>
          </ac:spMkLst>
        </pc:spChg>
        <pc:spChg chg="mod">
          <ac:chgData name="BERGAGLIO Donatella" userId="a89d56fc-4b77-48fb-afa2-84b825ffe6ef" providerId="ADAL" clId="{07B0464E-9827-4E37-B4A4-5CD206CCAB1D}" dt="2024-06-21T09:43:37.078" v="350"/>
          <ac:spMkLst>
            <pc:docMk/>
            <pc:sldMk cId="3394816889" sldId="336"/>
            <ac:spMk id="130" creationId="{E2ABC2F2-089E-E9E3-DB7E-D24883CAEC54}"/>
          </ac:spMkLst>
        </pc:spChg>
        <pc:spChg chg="mod">
          <ac:chgData name="BERGAGLIO Donatella" userId="a89d56fc-4b77-48fb-afa2-84b825ffe6ef" providerId="ADAL" clId="{07B0464E-9827-4E37-B4A4-5CD206CCAB1D}" dt="2024-06-21T09:43:37.078" v="350"/>
          <ac:spMkLst>
            <pc:docMk/>
            <pc:sldMk cId="3394816889" sldId="336"/>
            <ac:spMk id="131" creationId="{0F2D05C9-BE6F-232C-18BC-506C2739510E}"/>
          </ac:spMkLst>
        </pc:spChg>
        <pc:spChg chg="mod">
          <ac:chgData name="BERGAGLIO Donatella" userId="a89d56fc-4b77-48fb-afa2-84b825ffe6ef" providerId="ADAL" clId="{07B0464E-9827-4E37-B4A4-5CD206CCAB1D}" dt="2024-06-21T09:43:37.078" v="350"/>
          <ac:spMkLst>
            <pc:docMk/>
            <pc:sldMk cId="3394816889" sldId="336"/>
            <ac:spMk id="132" creationId="{C793B19E-6341-0934-CED9-F680099C6CE5}"/>
          </ac:spMkLst>
        </pc:spChg>
        <pc:spChg chg="mod">
          <ac:chgData name="BERGAGLIO Donatella" userId="a89d56fc-4b77-48fb-afa2-84b825ffe6ef" providerId="ADAL" clId="{07B0464E-9827-4E37-B4A4-5CD206CCAB1D}" dt="2024-06-21T09:43:37.078" v="350"/>
          <ac:spMkLst>
            <pc:docMk/>
            <pc:sldMk cId="3394816889" sldId="336"/>
            <ac:spMk id="133" creationId="{1C75931D-1677-26EB-AE40-34177B03BB7C}"/>
          </ac:spMkLst>
        </pc:spChg>
        <pc:spChg chg="mod">
          <ac:chgData name="BERGAGLIO Donatella" userId="a89d56fc-4b77-48fb-afa2-84b825ffe6ef" providerId="ADAL" clId="{07B0464E-9827-4E37-B4A4-5CD206CCAB1D}" dt="2024-06-21T09:43:37.078" v="350"/>
          <ac:spMkLst>
            <pc:docMk/>
            <pc:sldMk cId="3394816889" sldId="336"/>
            <ac:spMk id="134" creationId="{57FC5128-557D-6B53-F397-BDE37FAAA194}"/>
          </ac:spMkLst>
        </pc:spChg>
        <pc:spChg chg="mod">
          <ac:chgData name="BERGAGLIO Donatella" userId="a89d56fc-4b77-48fb-afa2-84b825ffe6ef" providerId="ADAL" clId="{07B0464E-9827-4E37-B4A4-5CD206CCAB1D}" dt="2024-06-21T09:43:37.078" v="350"/>
          <ac:spMkLst>
            <pc:docMk/>
            <pc:sldMk cId="3394816889" sldId="336"/>
            <ac:spMk id="135" creationId="{DDC65F5E-7551-F9EB-B507-4DFDD051AC3E}"/>
          </ac:spMkLst>
        </pc:spChg>
        <pc:spChg chg="mod">
          <ac:chgData name="BERGAGLIO Donatella" userId="a89d56fc-4b77-48fb-afa2-84b825ffe6ef" providerId="ADAL" clId="{07B0464E-9827-4E37-B4A4-5CD206CCAB1D}" dt="2024-06-21T09:43:37.078" v="350"/>
          <ac:spMkLst>
            <pc:docMk/>
            <pc:sldMk cId="3394816889" sldId="336"/>
            <ac:spMk id="136" creationId="{B95BB281-CF60-7E1C-2A29-0495B3BB619E}"/>
          </ac:spMkLst>
        </pc:spChg>
        <pc:spChg chg="mod">
          <ac:chgData name="BERGAGLIO Donatella" userId="a89d56fc-4b77-48fb-afa2-84b825ffe6ef" providerId="ADAL" clId="{07B0464E-9827-4E37-B4A4-5CD206CCAB1D}" dt="2024-06-21T09:43:37.078" v="350"/>
          <ac:spMkLst>
            <pc:docMk/>
            <pc:sldMk cId="3394816889" sldId="336"/>
            <ac:spMk id="137" creationId="{A69040D0-894A-F21E-12D5-E1FE3A2853D3}"/>
          </ac:spMkLst>
        </pc:spChg>
        <pc:spChg chg="mod">
          <ac:chgData name="BERGAGLIO Donatella" userId="a89d56fc-4b77-48fb-afa2-84b825ffe6ef" providerId="ADAL" clId="{07B0464E-9827-4E37-B4A4-5CD206CCAB1D}" dt="2024-06-21T09:43:37.078" v="350"/>
          <ac:spMkLst>
            <pc:docMk/>
            <pc:sldMk cId="3394816889" sldId="336"/>
            <ac:spMk id="138" creationId="{39E71A29-F64A-0BDD-6453-81834ED2954F}"/>
          </ac:spMkLst>
        </pc:spChg>
        <pc:spChg chg="mod">
          <ac:chgData name="BERGAGLIO Donatella" userId="a89d56fc-4b77-48fb-afa2-84b825ffe6ef" providerId="ADAL" clId="{07B0464E-9827-4E37-B4A4-5CD206CCAB1D}" dt="2024-06-21T09:43:37.078" v="350"/>
          <ac:spMkLst>
            <pc:docMk/>
            <pc:sldMk cId="3394816889" sldId="336"/>
            <ac:spMk id="139" creationId="{A9E2892E-D297-4EB7-75ED-60A5DB064510}"/>
          </ac:spMkLst>
        </pc:spChg>
        <pc:spChg chg="mod">
          <ac:chgData name="BERGAGLIO Donatella" userId="a89d56fc-4b77-48fb-afa2-84b825ffe6ef" providerId="ADAL" clId="{07B0464E-9827-4E37-B4A4-5CD206CCAB1D}" dt="2024-06-21T09:43:37.078" v="350"/>
          <ac:spMkLst>
            <pc:docMk/>
            <pc:sldMk cId="3394816889" sldId="336"/>
            <ac:spMk id="140" creationId="{8B6BAA45-ACA5-DF0E-D4F0-B20FD59B90F2}"/>
          </ac:spMkLst>
        </pc:spChg>
        <pc:spChg chg="mod">
          <ac:chgData name="BERGAGLIO Donatella" userId="a89d56fc-4b77-48fb-afa2-84b825ffe6ef" providerId="ADAL" clId="{07B0464E-9827-4E37-B4A4-5CD206CCAB1D}" dt="2024-06-21T09:43:37.078" v="350"/>
          <ac:spMkLst>
            <pc:docMk/>
            <pc:sldMk cId="3394816889" sldId="336"/>
            <ac:spMk id="141" creationId="{A9255A6E-8CBD-42D5-5A53-E865514DEF6B}"/>
          </ac:spMkLst>
        </pc:spChg>
        <pc:spChg chg="mod">
          <ac:chgData name="BERGAGLIO Donatella" userId="a89d56fc-4b77-48fb-afa2-84b825ffe6ef" providerId="ADAL" clId="{07B0464E-9827-4E37-B4A4-5CD206CCAB1D}" dt="2024-06-21T09:43:37.078" v="350"/>
          <ac:spMkLst>
            <pc:docMk/>
            <pc:sldMk cId="3394816889" sldId="336"/>
            <ac:spMk id="142" creationId="{D24D7A98-C689-3E6B-4502-7F2F24794C91}"/>
          </ac:spMkLst>
        </pc:spChg>
        <pc:spChg chg="mod">
          <ac:chgData name="BERGAGLIO Donatella" userId="a89d56fc-4b77-48fb-afa2-84b825ffe6ef" providerId="ADAL" clId="{07B0464E-9827-4E37-B4A4-5CD206CCAB1D}" dt="2024-06-21T09:43:37.078" v="350"/>
          <ac:spMkLst>
            <pc:docMk/>
            <pc:sldMk cId="3394816889" sldId="336"/>
            <ac:spMk id="143" creationId="{AB011D2B-0898-3CB0-E86F-F8AD42E4C8A0}"/>
          </ac:spMkLst>
        </pc:spChg>
        <pc:spChg chg="mod">
          <ac:chgData name="BERGAGLIO Donatella" userId="a89d56fc-4b77-48fb-afa2-84b825ffe6ef" providerId="ADAL" clId="{07B0464E-9827-4E37-B4A4-5CD206CCAB1D}" dt="2024-06-21T09:43:37.078" v="350"/>
          <ac:spMkLst>
            <pc:docMk/>
            <pc:sldMk cId="3394816889" sldId="336"/>
            <ac:spMk id="144" creationId="{DAEFB9BE-0C3A-BB2A-111E-22ED00CA579A}"/>
          </ac:spMkLst>
        </pc:spChg>
        <pc:spChg chg="mod">
          <ac:chgData name="BERGAGLIO Donatella" userId="a89d56fc-4b77-48fb-afa2-84b825ffe6ef" providerId="ADAL" clId="{07B0464E-9827-4E37-B4A4-5CD206CCAB1D}" dt="2024-06-21T09:43:37.078" v="350"/>
          <ac:spMkLst>
            <pc:docMk/>
            <pc:sldMk cId="3394816889" sldId="336"/>
            <ac:spMk id="145" creationId="{223191D6-7363-7705-E2A0-64062ECFE0C6}"/>
          </ac:spMkLst>
        </pc:spChg>
        <pc:spChg chg="mod">
          <ac:chgData name="BERGAGLIO Donatella" userId="a89d56fc-4b77-48fb-afa2-84b825ffe6ef" providerId="ADAL" clId="{07B0464E-9827-4E37-B4A4-5CD206CCAB1D}" dt="2024-06-21T09:43:37.078" v="350"/>
          <ac:spMkLst>
            <pc:docMk/>
            <pc:sldMk cId="3394816889" sldId="336"/>
            <ac:spMk id="146" creationId="{C518CE87-606E-6017-6576-F30965E24A83}"/>
          </ac:spMkLst>
        </pc:spChg>
        <pc:spChg chg="mod">
          <ac:chgData name="BERGAGLIO Donatella" userId="a89d56fc-4b77-48fb-afa2-84b825ffe6ef" providerId="ADAL" clId="{07B0464E-9827-4E37-B4A4-5CD206CCAB1D}" dt="2024-06-21T09:43:37.078" v="350"/>
          <ac:spMkLst>
            <pc:docMk/>
            <pc:sldMk cId="3394816889" sldId="336"/>
            <ac:spMk id="147" creationId="{1751781E-E7A6-04C0-461A-BBEF667726C9}"/>
          </ac:spMkLst>
        </pc:spChg>
        <pc:spChg chg="mod">
          <ac:chgData name="BERGAGLIO Donatella" userId="a89d56fc-4b77-48fb-afa2-84b825ffe6ef" providerId="ADAL" clId="{07B0464E-9827-4E37-B4A4-5CD206CCAB1D}" dt="2024-06-21T09:43:37.078" v="350"/>
          <ac:spMkLst>
            <pc:docMk/>
            <pc:sldMk cId="3394816889" sldId="336"/>
            <ac:spMk id="148" creationId="{4B0B63FD-BF7A-2A95-AE0E-E0124C023410}"/>
          </ac:spMkLst>
        </pc:spChg>
        <pc:spChg chg="mod">
          <ac:chgData name="BERGAGLIO Donatella" userId="a89d56fc-4b77-48fb-afa2-84b825ffe6ef" providerId="ADAL" clId="{07B0464E-9827-4E37-B4A4-5CD206CCAB1D}" dt="2024-06-21T09:43:37.078" v="350"/>
          <ac:spMkLst>
            <pc:docMk/>
            <pc:sldMk cId="3394816889" sldId="336"/>
            <ac:spMk id="149" creationId="{8C3BAB14-D2A3-8BFA-3183-9C13CE7ED730}"/>
          </ac:spMkLst>
        </pc:spChg>
        <pc:spChg chg="mod">
          <ac:chgData name="BERGAGLIO Donatella" userId="a89d56fc-4b77-48fb-afa2-84b825ffe6ef" providerId="ADAL" clId="{07B0464E-9827-4E37-B4A4-5CD206CCAB1D}" dt="2024-06-21T09:43:37.078" v="350"/>
          <ac:spMkLst>
            <pc:docMk/>
            <pc:sldMk cId="3394816889" sldId="336"/>
            <ac:spMk id="150" creationId="{4363C9E0-547D-7759-E8BF-6249C112EC84}"/>
          </ac:spMkLst>
        </pc:spChg>
        <pc:spChg chg="mod">
          <ac:chgData name="BERGAGLIO Donatella" userId="a89d56fc-4b77-48fb-afa2-84b825ffe6ef" providerId="ADAL" clId="{07B0464E-9827-4E37-B4A4-5CD206CCAB1D}" dt="2024-06-21T09:43:37.078" v="350"/>
          <ac:spMkLst>
            <pc:docMk/>
            <pc:sldMk cId="3394816889" sldId="336"/>
            <ac:spMk id="151" creationId="{DB8F318A-7C92-38E9-630C-7D33B6030530}"/>
          </ac:spMkLst>
        </pc:spChg>
        <pc:spChg chg="mod">
          <ac:chgData name="BERGAGLIO Donatella" userId="a89d56fc-4b77-48fb-afa2-84b825ffe6ef" providerId="ADAL" clId="{07B0464E-9827-4E37-B4A4-5CD206CCAB1D}" dt="2024-06-21T09:43:37.078" v="350"/>
          <ac:spMkLst>
            <pc:docMk/>
            <pc:sldMk cId="3394816889" sldId="336"/>
            <ac:spMk id="152" creationId="{90A1FBC7-7D2D-F0A6-0E34-2A6017913B3C}"/>
          </ac:spMkLst>
        </pc:spChg>
        <pc:spChg chg="mod">
          <ac:chgData name="BERGAGLIO Donatella" userId="a89d56fc-4b77-48fb-afa2-84b825ffe6ef" providerId="ADAL" clId="{07B0464E-9827-4E37-B4A4-5CD206CCAB1D}" dt="2024-06-21T09:43:37.078" v="350"/>
          <ac:spMkLst>
            <pc:docMk/>
            <pc:sldMk cId="3394816889" sldId="336"/>
            <ac:spMk id="153" creationId="{FCD607B2-5DF6-0344-B4BD-A51773DAC1AD}"/>
          </ac:spMkLst>
        </pc:spChg>
        <pc:spChg chg="mod">
          <ac:chgData name="BERGAGLIO Donatella" userId="a89d56fc-4b77-48fb-afa2-84b825ffe6ef" providerId="ADAL" clId="{07B0464E-9827-4E37-B4A4-5CD206CCAB1D}" dt="2024-06-21T09:43:37.078" v="350"/>
          <ac:spMkLst>
            <pc:docMk/>
            <pc:sldMk cId="3394816889" sldId="336"/>
            <ac:spMk id="154" creationId="{77620576-1259-BC9D-650D-347E2028AE13}"/>
          </ac:spMkLst>
        </pc:spChg>
        <pc:spChg chg="mod">
          <ac:chgData name="BERGAGLIO Donatella" userId="a89d56fc-4b77-48fb-afa2-84b825ffe6ef" providerId="ADAL" clId="{07B0464E-9827-4E37-B4A4-5CD206CCAB1D}" dt="2024-06-21T09:43:37.078" v="350"/>
          <ac:spMkLst>
            <pc:docMk/>
            <pc:sldMk cId="3394816889" sldId="336"/>
            <ac:spMk id="155" creationId="{30486AFE-E3D7-8CFE-6759-73721D6D539B}"/>
          </ac:spMkLst>
        </pc:spChg>
        <pc:spChg chg="mod">
          <ac:chgData name="BERGAGLIO Donatella" userId="a89d56fc-4b77-48fb-afa2-84b825ffe6ef" providerId="ADAL" clId="{07B0464E-9827-4E37-B4A4-5CD206CCAB1D}" dt="2024-06-21T09:43:37.078" v="350"/>
          <ac:spMkLst>
            <pc:docMk/>
            <pc:sldMk cId="3394816889" sldId="336"/>
            <ac:spMk id="156" creationId="{9ECCBECE-09D9-09B7-679E-3A967F2F4DD7}"/>
          </ac:spMkLst>
        </pc:spChg>
        <pc:spChg chg="mod">
          <ac:chgData name="BERGAGLIO Donatella" userId="a89d56fc-4b77-48fb-afa2-84b825ffe6ef" providerId="ADAL" clId="{07B0464E-9827-4E37-B4A4-5CD206CCAB1D}" dt="2024-06-21T09:43:40.116" v="353"/>
          <ac:spMkLst>
            <pc:docMk/>
            <pc:sldMk cId="3394816889" sldId="336"/>
            <ac:spMk id="159" creationId="{31713A09-816D-3E3E-5B6A-055727980245}"/>
          </ac:spMkLst>
        </pc:spChg>
        <pc:spChg chg="mod">
          <ac:chgData name="BERGAGLIO Donatella" userId="a89d56fc-4b77-48fb-afa2-84b825ffe6ef" providerId="ADAL" clId="{07B0464E-9827-4E37-B4A4-5CD206CCAB1D}" dt="2024-06-21T09:48:27.230" v="356" actId="20577"/>
          <ac:spMkLst>
            <pc:docMk/>
            <pc:sldMk cId="3394816889" sldId="336"/>
            <ac:spMk id="161" creationId="{A665F2FB-1AF5-D0B6-436D-F6F8DDBE09F3}"/>
          </ac:spMkLst>
        </pc:spChg>
        <pc:spChg chg="mod">
          <ac:chgData name="BERGAGLIO Donatella" userId="a89d56fc-4b77-48fb-afa2-84b825ffe6ef" providerId="ADAL" clId="{07B0464E-9827-4E37-B4A4-5CD206CCAB1D}" dt="2024-06-27T09:37:45.936" v="873" actId="1036"/>
          <ac:spMkLst>
            <pc:docMk/>
            <pc:sldMk cId="3394816889" sldId="336"/>
            <ac:spMk id="163" creationId="{65E0E533-E9BC-D8C0-1244-834B289AE651}"/>
          </ac:spMkLst>
        </pc:spChg>
        <pc:spChg chg="mod">
          <ac:chgData name="BERGAGLIO Donatella" userId="a89d56fc-4b77-48fb-afa2-84b825ffe6ef" providerId="ADAL" clId="{07B0464E-9827-4E37-B4A4-5CD206CCAB1D}" dt="2024-06-21T09:43:40.116" v="353"/>
          <ac:spMkLst>
            <pc:docMk/>
            <pc:sldMk cId="3394816889" sldId="336"/>
            <ac:spMk id="165" creationId="{30A0DB79-E058-158E-C1CE-41068B64334E}"/>
          </ac:spMkLst>
        </pc:spChg>
        <pc:spChg chg="mod">
          <ac:chgData name="BERGAGLIO Donatella" userId="a89d56fc-4b77-48fb-afa2-84b825ffe6ef" providerId="ADAL" clId="{07B0464E-9827-4E37-B4A4-5CD206CCAB1D}" dt="2024-06-21T09:43:40.116" v="353"/>
          <ac:spMkLst>
            <pc:docMk/>
            <pc:sldMk cId="3394816889" sldId="336"/>
            <ac:spMk id="167" creationId="{380B87A6-B3A3-387A-838B-4A32FB27121C}"/>
          </ac:spMkLst>
        </pc:spChg>
        <pc:spChg chg="mod">
          <ac:chgData name="BERGAGLIO Donatella" userId="a89d56fc-4b77-48fb-afa2-84b825ffe6ef" providerId="ADAL" clId="{07B0464E-9827-4E37-B4A4-5CD206CCAB1D}" dt="2024-06-21T09:43:40.116" v="353"/>
          <ac:spMkLst>
            <pc:docMk/>
            <pc:sldMk cId="3394816889" sldId="336"/>
            <ac:spMk id="169" creationId="{5F79CDCA-1D84-DBD4-E249-E0F90AA45EEB}"/>
          </ac:spMkLst>
        </pc:spChg>
        <pc:spChg chg="mod">
          <ac:chgData name="BERGAGLIO Donatella" userId="a89d56fc-4b77-48fb-afa2-84b825ffe6ef" providerId="ADAL" clId="{07B0464E-9827-4E37-B4A4-5CD206CCAB1D}" dt="2024-06-21T09:43:40.116" v="353"/>
          <ac:spMkLst>
            <pc:docMk/>
            <pc:sldMk cId="3394816889" sldId="336"/>
            <ac:spMk id="171" creationId="{60FD3A04-91FE-A767-5A4B-B76058051211}"/>
          </ac:spMkLst>
        </pc:spChg>
        <pc:spChg chg="mod">
          <ac:chgData name="BERGAGLIO Donatella" userId="a89d56fc-4b77-48fb-afa2-84b825ffe6ef" providerId="ADAL" clId="{07B0464E-9827-4E37-B4A4-5CD206CCAB1D}" dt="2024-06-21T09:43:40.116" v="353"/>
          <ac:spMkLst>
            <pc:docMk/>
            <pc:sldMk cId="3394816889" sldId="336"/>
            <ac:spMk id="173" creationId="{A0869D4E-717D-3604-36F8-B6A4460C8267}"/>
          </ac:spMkLst>
        </pc:spChg>
        <pc:spChg chg="mod">
          <ac:chgData name="BERGAGLIO Donatella" userId="a89d56fc-4b77-48fb-afa2-84b825ffe6ef" providerId="ADAL" clId="{07B0464E-9827-4E37-B4A4-5CD206CCAB1D}" dt="2024-06-21T09:43:40.116" v="353"/>
          <ac:spMkLst>
            <pc:docMk/>
            <pc:sldMk cId="3394816889" sldId="336"/>
            <ac:spMk id="175" creationId="{7656CAAE-500D-2CD5-89F0-88535E40930B}"/>
          </ac:spMkLst>
        </pc:spChg>
        <pc:spChg chg="mod">
          <ac:chgData name="BERGAGLIO Donatella" userId="a89d56fc-4b77-48fb-afa2-84b825ffe6ef" providerId="ADAL" clId="{07B0464E-9827-4E37-B4A4-5CD206CCAB1D}" dt="2024-06-21T09:43:40.116" v="353"/>
          <ac:spMkLst>
            <pc:docMk/>
            <pc:sldMk cId="3394816889" sldId="336"/>
            <ac:spMk id="177" creationId="{9EA3F47A-BF6D-F4CD-F35E-B806DE1300D2}"/>
          </ac:spMkLst>
        </pc:spChg>
        <pc:spChg chg="mod">
          <ac:chgData name="BERGAGLIO Donatella" userId="a89d56fc-4b77-48fb-afa2-84b825ffe6ef" providerId="ADAL" clId="{07B0464E-9827-4E37-B4A4-5CD206CCAB1D}" dt="2024-06-21T09:43:40.116" v="353"/>
          <ac:spMkLst>
            <pc:docMk/>
            <pc:sldMk cId="3394816889" sldId="336"/>
            <ac:spMk id="179" creationId="{21F075EB-259E-66AA-816D-5A0A71319DCE}"/>
          </ac:spMkLst>
        </pc:spChg>
        <pc:spChg chg="mod">
          <ac:chgData name="BERGAGLIO Donatella" userId="a89d56fc-4b77-48fb-afa2-84b825ffe6ef" providerId="ADAL" clId="{07B0464E-9827-4E37-B4A4-5CD206CCAB1D}" dt="2024-06-21T09:43:40.116" v="353"/>
          <ac:spMkLst>
            <pc:docMk/>
            <pc:sldMk cId="3394816889" sldId="336"/>
            <ac:spMk id="181" creationId="{B74FF662-FCAD-4EC0-AF84-DC51044C88A1}"/>
          </ac:spMkLst>
        </pc:spChg>
        <pc:spChg chg="mod">
          <ac:chgData name="BERGAGLIO Donatella" userId="a89d56fc-4b77-48fb-afa2-84b825ffe6ef" providerId="ADAL" clId="{07B0464E-9827-4E37-B4A4-5CD206CCAB1D}" dt="2024-06-21T09:43:40.116" v="353"/>
          <ac:spMkLst>
            <pc:docMk/>
            <pc:sldMk cId="3394816889" sldId="336"/>
            <ac:spMk id="183" creationId="{0E0A9C3B-31CA-A2B9-19BF-0A7376F37334}"/>
          </ac:spMkLst>
        </pc:spChg>
        <pc:spChg chg="mod">
          <ac:chgData name="BERGAGLIO Donatella" userId="a89d56fc-4b77-48fb-afa2-84b825ffe6ef" providerId="ADAL" clId="{07B0464E-9827-4E37-B4A4-5CD206CCAB1D}" dt="2024-06-21T09:43:40.116" v="353"/>
          <ac:spMkLst>
            <pc:docMk/>
            <pc:sldMk cId="3394816889" sldId="336"/>
            <ac:spMk id="185" creationId="{60B90329-7C7F-D5D8-6DB1-7E24A486FAFA}"/>
          </ac:spMkLst>
        </pc:spChg>
        <pc:spChg chg="mod">
          <ac:chgData name="BERGAGLIO Donatella" userId="a89d56fc-4b77-48fb-afa2-84b825ffe6ef" providerId="ADAL" clId="{07B0464E-9827-4E37-B4A4-5CD206CCAB1D}" dt="2024-06-21T09:43:40.116" v="353"/>
          <ac:spMkLst>
            <pc:docMk/>
            <pc:sldMk cId="3394816889" sldId="336"/>
            <ac:spMk id="187" creationId="{C77A7761-F53C-01B7-2D33-F4D671178331}"/>
          </ac:spMkLst>
        </pc:spChg>
        <pc:spChg chg="mod">
          <ac:chgData name="BERGAGLIO Donatella" userId="a89d56fc-4b77-48fb-afa2-84b825ffe6ef" providerId="ADAL" clId="{07B0464E-9827-4E37-B4A4-5CD206CCAB1D}" dt="2024-06-21T09:43:40.116" v="353"/>
          <ac:spMkLst>
            <pc:docMk/>
            <pc:sldMk cId="3394816889" sldId="336"/>
            <ac:spMk id="189" creationId="{EEF94331-37F6-83F5-3931-DF66F147A838}"/>
          </ac:spMkLst>
        </pc:spChg>
        <pc:spChg chg="mod">
          <ac:chgData name="BERGAGLIO Donatella" userId="a89d56fc-4b77-48fb-afa2-84b825ffe6ef" providerId="ADAL" clId="{07B0464E-9827-4E37-B4A4-5CD206CCAB1D}" dt="2024-06-21T09:43:40.116" v="353"/>
          <ac:spMkLst>
            <pc:docMk/>
            <pc:sldMk cId="3394816889" sldId="336"/>
            <ac:spMk id="191" creationId="{F0BA07AA-FED4-955A-689C-C5DDB24DD8AF}"/>
          </ac:spMkLst>
        </pc:spChg>
        <pc:spChg chg="mod">
          <ac:chgData name="BERGAGLIO Donatella" userId="a89d56fc-4b77-48fb-afa2-84b825ffe6ef" providerId="ADAL" clId="{07B0464E-9827-4E37-B4A4-5CD206CCAB1D}" dt="2024-06-21T09:43:40.116" v="353"/>
          <ac:spMkLst>
            <pc:docMk/>
            <pc:sldMk cId="3394816889" sldId="336"/>
            <ac:spMk id="193" creationId="{A4A9ED3A-9840-E872-8F61-877467AE6320}"/>
          </ac:spMkLst>
        </pc:spChg>
        <pc:spChg chg="mod">
          <ac:chgData name="BERGAGLIO Donatella" userId="a89d56fc-4b77-48fb-afa2-84b825ffe6ef" providerId="ADAL" clId="{07B0464E-9827-4E37-B4A4-5CD206CCAB1D}" dt="2024-06-21T09:43:40.116" v="353"/>
          <ac:spMkLst>
            <pc:docMk/>
            <pc:sldMk cId="3394816889" sldId="336"/>
            <ac:spMk id="194" creationId="{F4EC4646-ACDF-184F-3C7F-4D3E0C0557F1}"/>
          </ac:spMkLst>
        </pc:spChg>
        <pc:spChg chg="mod">
          <ac:chgData name="BERGAGLIO Donatella" userId="a89d56fc-4b77-48fb-afa2-84b825ffe6ef" providerId="ADAL" clId="{07B0464E-9827-4E37-B4A4-5CD206CCAB1D}" dt="2024-06-21T09:43:40.116" v="353"/>
          <ac:spMkLst>
            <pc:docMk/>
            <pc:sldMk cId="3394816889" sldId="336"/>
            <ac:spMk id="195" creationId="{37410B80-BA39-14DE-B839-5CCB8EEFCD43}"/>
          </ac:spMkLst>
        </pc:spChg>
        <pc:spChg chg="mod">
          <ac:chgData name="BERGAGLIO Donatella" userId="a89d56fc-4b77-48fb-afa2-84b825ffe6ef" providerId="ADAL" clId="{07B0464E-9827-4E37-B4A4-5CD206CCAB1D}" dt="2024-06-21T09:43:40.116" v="353"/>
          <ac:spMkLst>
            <pc:docMk/>
            <pc:sldMk cId="3394816889" sldId="336"/>
            <ac:spMk id="196" creationId="{4DE35592-B8EC-D686-F0CB-95FE1782FBE9}"/>
          </ac:spMkLst>
        </pc:spChg>
        <pc:spChg chg="mod">
          <ac:chgData name="BERGAGLIO Donatella" userId="a89d56fc-4b77-48fb-afa2-84b825ffe6ef" providerId="ADAL" clId="{07B0464E-9827-4E37-B4A4-5CD206CCAB1D}" dt="2024-06-21T09:43:40.116" v="353"/>
          <ac:spMkLst>
            <pc:docMk/>
            <pc:sldMk cId="3394816889" sldId="336"/>
            <ac:spMk id="197" creationId="{4E675480-04C7-5572-B734-EAB0A13666B2}"/>
          </ac:spMkLst>
        </pc:spChg>
        <pc:spChg chg="mod">
          <ac:chgData name="BERGAGLIO Donatella" userId="a89d56fc-4b77-48fb-afa2-84b825ffe6ef" providerId="ADAL" clId="{07B0464E-9827-4E37-B4A4-5CD206CCAB1D}" dt="2024-06-21T09:43:40.116" v="353"/>
          <ac:spMkLst>
            <pc:docMk/>
            <pc:sldMk cId="3394816889" sldId="336"/>
            <ac:spMk id="198" creationId="{3549AE10-E9C0-4979-53F0-A84CF28BEC15}"/>
          </ac:spMkLst>
        </pc:spChg>
        <pc:spChg chg="mod">
          <ac:chgData name="BERGAGLIO Donatella" userId="a89d56fc-4b77-48fb-afa2-84b825ffe6ef" providerId="ADAL" clId="{07B0464E-9827-4E37-B4A4-5CD206CCAB1D}" dt="2024-06-21T09:43:40.116" v="353"/>
          <ac:spMkLst>
            <pc:docMk/>
            <pc:sldMk cId="3394816889" sldId="336"/>
            <ac:spMk id="199" creationId="{8DD99276-7EAA-C1D5-4A3F-337DB451B1F3}"/>
          </ac:spMkLst>
        </pc:spChg>
        <pc:spChg chg="mod">
          <ac:chgData name="BERGAGLIO Donatella" userId="a89d56fc-4b77-48fb-afa2-84b825ffe6ef" providerId="ADAL" clId="{07B0464E-9827-4E37-B4A4-5CD206CCAB1D}" dt="2024-06-21T09:43:40.116" v="353"/>
          <ac:spMkLst>
            <pc:docMk/>
            <pc:sldMk cId="3394816889" sldId="336"/>
            <ac:spMk id="200" creationId="{C9BD2676-5D5A-32BD-F201-B99FD74156D2}"/>
          </ac:spMkLst>
        </pc:spChg>
        <pc:spChg chg="mod">
          <ac:chgData name="BERGAGLIO Donatella" userId="a89d56fc-4b77-48fb-afa2-84b825ffe6ef" providerId="ADAL" clId="{07B0464E-9827-4E37-B4A4-5CD206CCAB1D}" dt="2024-06-21T09:43:40.116" v="353"/>
          <ac:spMkLst>
            <pc:docMk/>
            <pc:sldMk cId="3394816889" sldId="336"/>
            <ac:spMk id="201" creationId="{A77872C6-1570-53BC-E08E-9F97F1D068CF}"/>
          </ac:spMkLst>
        </pc:spChg>
        <pc:spChg chg="mod">
          <ac:chgData name="BERGAGLIO Donatella" userId="a89d56fc-4b77-48fb-afa2-84b825ffe6ef" providerId="ADAL" clId="{07B0464E-9827-4E37-B4A4-5CD206CCAB1D}" dt="2024-06-21T09:43:40.116" v="353"/>
          <ac:spMkLst>
            <pc:docMk/>
            <pc:sldMk cId="3394816889" sldId="336"/>
            <ac:spMk id="202" creationId="{CC163BE4-346D-7108-4F97-54065750C3D6}"/>
          </ac:spMkLst>
        </pc:spChg>
        <pc:spChg chg="mod">
          <ac:chgData name="BERGAGLIO Donatella" userId="a89d56fc-4b77-48fb-afa2-84b825ffe6ef" providerId="ADAL" clId="{07B0464E-9827-4E37-B4A4-5CD206CCAB1D}" dt="2024-06-21T09:43:40.116" v="353"/>
          <ac:spMkLst>
            <pc:docMk/>
            <pc:sldMk cId="3394816889" sldId="336"/>
            <ac:spMk id="203" creationId="{085CAEF8-2AA3-DD92-4F72-B13FC0767F88}"/>
          </ac:spMkLst>
        </pc:spChg>
        <pc:spChg chg="mod">
          <ac:chgData name="BERGAGLIO Donatella" userId="a89d56fc-4b77-48fb-afa2-84b825ffe6ef" providerId="ADAL" clId="{07B0464E-9827-4E37-B4A4-5CD206CCAB1D}" dt="2024-06-21T09:43:40.116" v="353"/>
          <ac:spMkLst>
            <pc:docMk/>
            <pc:sldMk cId="3394816889" sldId="336"/>
            <ac:spMk id="204" creationId="{36FE754D-B8A0-6B27-5312-03736629155C}"/>
          </ac:spMkLst>
        </pc:spChg>
        <pc:spChg chg="mod">
          <ac:chgData name="BERGAGLIO Donatella" userId="a89d56fc-4b77-48fb-afa2-84b825ffe6ef" providerId="ADAL" clId="{07B0464E-9827-4E37-B4A4-5CD206CCAB1D}" dt="2024-06-21T09:43:40.116" v="353"/>
          <ac:spMkLst>
            <pc:docMk/>
            <pc:sldMk cId="3394816889" sldId="336"/>
            <ac:spMk id="205" creationId="{FA5975EB-A228-2D0C-5927-970DCC5C5205}"/>
          </ac:spMkLst>
        </pc:spChg>
        <pc:spChg chg="mod">
          <ac:chgData name="BERGAGLIO Donatella" userId="a89d56fc-4b77-48fb-afa2-84b825ffe6ef" providerId="ADAL" clId="{07B0464E-9827-4E37-B4A4-5CD206CCAB1D}" dt="2024-06-21T09:43:40.116" v="353"/>
          <ac:spMkLst>
            <pc:docMk/>
            <pc:sldMk cId="3394816889" sldId="336"/>
            <ac:spMk id="206" creationId="{D83D8449-5C09-7058-0647-8B793F8E2F84}"/>
          </ac:spMkLst>
        </pc:spChg>
        <pc:spChg chg="mod">
          <ac:chgData name="BERGAGLIO Donatella" userId="a89d56fc-4b77-48fb-afa2-84b825ffe6ef" providerId="ADAL" clId="{07B0464E-9827-4E37-B4A4-5CD206CCAB1D}" dt="2024-06-21T09:43:40.116" v="353"/>
          <ac:spMkLst>
            <pc:docMk/>
            <pc:sldMk cId="3394816889" sldId="336"/>
            <ac:spMk id="207" creationId="{DAAEA574-9EAC-EA39-C002-E668F2630988}"/>
          </ac:spMkLst>
        </pc:spChg>
        <pc:spChg chg="mod">
          <ac:chgData name="BERGAGLIO Donatella" userId="a89d56fc-4b77-48fb-afa2-84b825ffe6ef" providerId="ADAL" clId="{07B0464E-9827-4E37-B4A4-5CD206CCAB1D}" dt="2024-06-21T09:43:40.116" v="353"/>
          <ac:spMkLst>
            <pc:docMk/>
            <pc:sldMk cId="3394816889" sldId="336"/>
            <ac:spMk id="208" creationId="{E4E99E95-E3E4-7E4C-908E-63CF283CF04D}"/>
          </ac:spMkLst>
        </pc:spChg>
        <pc:spChg chg="mod">
          <ac:chgData name="BERGAGLIO Donatella" userId="a89d56fc-4b77-48fb-afa2-84b825ffe6ef" providerId="ADAL" clId="{07B0464E-9827-4E37-B4A4-5CD206CCAB1D}" dt="2024-06-21T09:43:40.116" v="353"/>
          <ac:spMkLst>
            <pc:docMk/>
            <pc:sldMk cId="3394816889" sldId="336"/>
            <ac:spMk id="209" creationId="{546B6A69-FC58-A958-E99E-CD30A4D80672}"/>
          </ac:spMkLst>
        </pc:spChg>
        <pc:spChg chg="mod">
          <ac:chgData name="BERGAGLIO Donatella" userId="a89d56fc-4b77-48fb-afa2-84b825ffe6ef" providerId="ADAL" clId="{07B0464E-9827-4E37-B4A4-5CD206CCAB1D}" dt="2024-06-21T09:43:40.116" v="353"/>
          <ac:spMkLst>
            <pc:docMk/>
            <pc:sldMk cId="3394816889" sldId="336"/>
            <ac:spMk id="210" creationId="{30B575A4-A404-804B-FF27-60612555E451}"/>
          </ac:spMkLst>
        </pc:spChg>
        <pc:spChg chg="mod">
          <ac:chgData name="BERGAGLIO Donatella" userId="a89d56fc-4b77-48fb-afa2-84b825ffe6ef" providerId="ADAL" clId="{07B0464E-9827-4E37-B4A4-5CD206CCAB1D}" dt="2024-06-21T09:43:40.116" v="353"/>
          <ac:spMkLst>
            <pc:docMk/>
            <pc:sldMk cId="3394816889" sldId="336"/>
            <ac:spMk id="211" creationId="{9C3C8627-54E1-79EF-67A6-E98E5E6B82D6}"/>
          </ac:spMkLst>
        </pc:spChg>
        <pc:spChg chg="mod">
          <ac:chgData name="BERGAGLIO Donatella" userId="a89d56fc-4b77-48fb-afa2-84b825ffe6ef" providerId="ADAL" clId="{07B0464E-9827-4E37-B4A4-5CD206CCAB1D}" dt="2024-06-21T09:43:40.116" v="353"/>
          <ac:spMkLst>
            <pc:docMk/>
            <pc:sldMk cId="3394816889" sldId="336"/>
            <ac:spMk id="212" creationId="{38642496-A04A-6150-1B0C-1DF11E6CC0B1}"/>
          </ac:spMkLst>
        </pc:spChg>
        <pc:spChg chg="mod">
          <ac:chgData name="BERGAGLIO Donatella" userId="a89d56fc-4b77-48fb-afa2-84b825ffe6ef" providerId="ADAL" clId="{07B0464E-9827-4E37-B4A4-5CD206CCAB1D}" dt="2024-06-21T09:43:40.116" v="353"/>
          <ac:spMkLst>
            <pc:docMk/>
            <pc:sldMk cId="3394816889" sldId="336"/>
            <ac:spMk id="213" creationId="{2825C189-4869-9680-18E9-0FE95646A549}"/>
          </ac:spMkLst>
        </pc:spChg>
        <pc:spChg chg="mod">
          <ac:chgData name="BERGAGLIO Donatella" userId="a89d56fc-4b77-48fb-afa2-84b825ffe6ef" providerId="ADAL" clId="{07B0464E-9827-4E37-B4A4-5CD206CCAB1D}" dt="2024-06-21T09:43:40.116" v="353"/>
          <ac:spMkLst>
            <pc:docMk/>
            <pc:sldMk cId="3394816889" sldId="336"/>
            <ac:spMk id="214" creationId="{8977130C-4721-514A-3E37-9087801F01A6}"/>
          </ac:spMkLst>
        </pc:spChg>
        <pc:spChg chg="mod">
          <ac:chgData name="BERGAGLIO Donatella" userId="a89d56fc-4b77-48fb-afa2-84b825ffe6ef" providerId="ADAL" clId="{07B0464E-9827-4E37-B4A4-5CD206CCAB1D}" dt="2024-06-21T09:43:40.116" v="353"/>
          <ac:spMkLst>
            <pc:docMk/>
            <pc:sldMk cId="3394816889" sldId="336"/>
            <ac:spMk id="215" creationId="{DBA81B36-3708-5689-9B09-F29987EED47B}"/>
          </ac:spMkLst>
        </pc:spChg>
        <pc:spChg chg="mod">
          <ac:chgData name="BERGAGLIO Donatella" userId="a89d56fc-4b77-48fb-afa2-84b825ffe6ef" providerId="ADAL" clId="{07B0464E-9827-4E37-B4A4-5CD206CCAB1D}" dt="2024-06-21T09:43:40.116" v="353"/>
          <ac:spMkLst>
            <pc:docMk/>
            <pc:sldMk cId="3394816889" sldId="336"/>
            <ac:spMk id="216" creationId="{1B3BD305-F793-3BAD-0AE9-EB0C494C971E}"/>
          </ac:spMkLst>
        </pc:spChg>
        <pc:spChg chg="mod">
          <ac:chgData name="BERGAGLIO Donatella" userId="a89d56fc-4b77-48fb-afa2-84b825ffe6ef" providerId="ADAL" clId="{07B0464E-9827-4E37-B4A4-5CD206CCAB1D}" dt="2024-06-21T09:43:40.116" v="353"/>
          <ac:spMkLst>
            <pc:docMk/>
            <pc:sldMk cId="3394816889" sldId="336"/>
            <ac:spMk id="217" creationId="{7A2CCE94-3360-59F7-E5CB-5230B0711F0C}"/>
          </ac:spMkLst>
        </pc:spChg>
        <pc:spChg chg="mod">
          <ac:chgData name="BERGAGLIO Donatella" userId="a89d56fc-4b77-48fb-afa2-84b825ffe6ef" providerId="ADAL" clId="{07B0464E-9827-4E37-B4A4-5CD206CCAB1D}" dt="2024-06-21T09:43:40.116" v="353"/>
          <ac:spMkLst>
            <pc:docMk/>
            <pc:sldMk cId="3394816889" sldId="336"/>
            <ac:spMk id="218" creationId="{5572E542-4788-238E-1725-024533782337}"/>
          </ac:spMkLst>
        </pc:spChg>
        <pc:spChg chg="mod">
          <ac:chgData name="BERGAGLIO Donatella" userId="a89d56fc-4b77-48fb-afa2-84b825ffe6ef" providerId="ADAL" clId="{07B0464E-9827-4E37-B4A4-5CD206CCAB1D}" dt="2024-06-21T09:43:40.116" v="353"/>
          <ac:spMkLst>
            <pc:docMk/>
            <pc:sldMk cId="3394816889" sldId="336"/>
            <ac:spMk id="219" creationId="{97BD4C5C-D718-0101-1500-566DC71DC816}"/>
          </ac:spMkLst>
        </pc:spChg>
        <pc:spChg chg="mod">
          <ac:chgData name="BERGAGLIO Donatella" userId="a89d56fc-4b77-48fb-afa2-84b825ffe6ef" providerId="ADAL" clId="{07B0464E-9827-4E37-B4A4-5CD206CCAB1D}" dt="2024-06-21T09:43:40.116" v="353"/>
          <ac:spMkLst>
            <pc:docMk/>
            <pc:sldMk cId="3394816889" sldId="336"/>
            <ac:spMk id="220" creationId="{9F3A1064-8C72-8A3C-CD82-8E32E1267FCB}"/>
          </ac:spMkLst>
        </pc:spChg>
        <pc:spChg chg="mod">
          <ac:chgData name="BERGAGLIO Donatella" userId="a89d56fc-4b77-48fb-afa2-84b825ffe6ef" providerId="ADAL" clId="{07B0464E-9827-4E37-B4A4-5CD206CCAB1D}" dt="2024-06-21T09:43:40.116" v="353"/>
          <ac:spMkLst>
            <pc:docMk/>
            <pc:sldMk cId="3394816889" sldId="336"/>
            <ac:spMk id="221" creationId="{05891506-07BA-BBC3-9932-865426B73FF3}"/>
          </ac:spMkLst>
        </pc:spChg>
        <pc:spChg chg="mod">
          <ac:chgData name="BERGAGLIO Donatella" userId="a89d56fc-4b77-48fb-afa2-84b825ffe6ef" providerId="ADAL" clId="{07B0464E-9827-4E37-B4A4-5CD206CCAB1D}" dt="2024-06-21T09:43:40.116" v="353"/>
          <ac:spMkLst>
            <pc:docMk/>
            <pc:sldMk cId="3394816889" sldId="336"/>
            <ac:spMk id="222" creationId="{06637AB1-E971-4EC7-C2EE-C4764A71E822}"/>
          </ac:spMkLst>
        </pc:spChg>
        <pc:spChg chg="mod">
          <ac:chgData name="BERGAGLIO Donatella" userId="a89d56fc-4b77-48fb-afa2-84b825ffe6ef" providerId="ADAL" clId="{07B0464E-9827-4E37-B4A4-5CD206CCAB1D}" dt="2024-06-21T09:43:40.116" v="353"/>
          <ac:spMkLst>
            <pc:docMk/>
            <pc:sldMk cId="3394816889" sldId="336"/>
            <ac:spMk id="223" creationId="{2340A566-C22D-F453-EE96-EAE575AA85C6}"/>
          </ac:spMkLst>
        </pc:spChg>
        <pc:spChg chg="mod">
          <ac:chgData name="BERGAGLIO Donatella" userId="a89d56fc-4b77-48fb-afa2-84b825ffe6ef" providerId="ADAL" clId="{07B0464E-9827-4E37-B4A4-5CD206CCAB1D}" dt="2024-06-21T09:43:40.116" v="353"/>
          <ac:spMkLst>
            <pc:docMk/>
            <pc:sldMk cId="3394816889" sldId="336"/>
            <ac:spMk id="224" creationId="{967E0BC2-DB12-37FC-FEBC-7C5205BD58FF}"/>
          </ac:spMkLst>
        </pc:spChg>
        <pc:spChg chg="mod">
          <ac:chgData name="BERGAGLIO Donatella" userId="a89d56fc-4b77-48fb-afa2-84b825ffe6ef" providerId="ADAL" clId="{07B0464E-9827-4E37-B4A4-5CD206CCAB1D}" dt="2024-06-21T09:43:40.116" v="353"/>
          <ac:spMkLst>
            <pc:docMk/>
            <pc:sldMk cId="3394816889" sldId="336"/>
            <ac:spMk id="225" creationId="{E6A9FFB0-E386-1378-11AB-A3FE4C232EEE}"/>
          </ac:spMkLst>
        </pc:spChg>
        <pc:spChg chg="mod">
          <ac:chgData name="BERGAGLIO Donatella" userId="a89d56fc-4b77-48fb-afa2-84b825ffe6ef" providerId="ADAL" clId="{07B0464E-9827-4E37-B4A4-5CD206CCAB1D}" dt="2024-06-21T09:43:40.116" v="353"/>
          <ac:spMkLst>
            <pc:docMk/>
            <pc:sldMk cId="3394816889" sldId="336"/>
            <ac:spMk id="226" creationId="{E22F2A6C-D49C-4ED2-95A5-52FC7DC5BC63}"/>
          </ac:spMkLst>
        </pc:spChg>
        <pc:spChg chg="mod">
          <ac:chgData name="BERGAGLIO Donatella" userId="a89d56fc-4b77-48fb-afa2-84b825ffe6ef" providerId="ADAL" clId="{07B0464E-9827-4E37-B4A4-5CD206CCAB1D}" dt="2024-06-21T09:43:40.116" v="353"/>
          <ac:spMkLst>
            <pc:docMk/>
            <pc:sldMk cId="3394816889" sldId="336"/>
            <ac:spMk id="227" creationId="{78981E07-1CC0-3025-895F-38EB1B48E38A}"/>
          </ac:spMkLst>
        </pc:spChg>
        <pc:spChg chg="mod">
          <ac:chgData name="BERGAGLIO Donatella" userId="a89d56fc-4b77-48fb-afa2-84b825ffe6ef" providerId="ADAL" clId="{07B0464E-9827-4E37-B4A4-5CD206CCAB1D}" dt="2024-06-21T09:43:40.116" v="353"/>
          <ac:spMkLst>
            <pc:docMk/>
            <pc:sldMk cId="3394816889" sldId="336"/>
            <ac:spMk id="228" creationId="{85B6EB32-BAF7-C357-B8CC-80DA108288EF}"/>
          </ac:spMkLst>
        </pc:spChg>
        <pc:spChg chg="mod">
          <ac:chgData name="BERGAGLIO Donatella" userId="a89d56fc-4b77-48fb-afa2-84b825ffe6ef" providerId="ADAL" clId="{07B0464E-9827-4E37-B4A4-5CD206CCAB1D}" dt="2024-06-21T09:43:40.116" v="353"/>
          <ac:spMkLst>
            <pc:docMk/>
            <pc:sldMk cId="3394816889" sldId="336"/>
            <ac:spMk id="229" creationId="{72194A29-D22F-D490-83E3-04476FCD178D}"/>
          </ac:spMkLst>
        </pc:spChg>
        <pc:grpChg chg="del">
          <ac:chgData name="BERGAGLIO Donatella" userId="a89d56fc-4b77-48fb-afa2-84b825ffe6ef" providerId="ADAL" clId="{07B0464E-9827-4E37-B4A4-5CD206CCAB1D}" dt="2024-06-21T09:43:36.825" v="349" actId="478"/>
          <ac:grpSpMkLst>
            <pc:docMk/>
            <pc:sldMk cId="3394816889" sldId="336"/>
            <ac:grpSpMk id="5" creationId="{48C52674-E82D-55D8-B4A3-F4E4815FB08F}"/>
          </ac:grpSpMkLst>
        </pc:grpChg>
        <pc:grpChg chg="add del mod">
          <ac:chgData name="BERGAGLIO Donatella" userId="a89d56fc-4b77-48fb-afa2-84b825ffe6ef" providerId="ADAL" clId="{07B0464E-9827-4E37-B4A4-5CD206CCAB1D}" dt="2024-06-21T09:43:38.128" v="351"/>
          <ac:grpSpMkLst>
            <pc:docMk/>
            <pc:sldMk cId="3394816889" sldId="336"/>
            <ac:grpSpMk id="6" creationId="{3AE1629A-E430-8818-7C60-792BBC205C61}"/>
          </ac:grpSpMkLst>
        </pc:grpChg>
        <pc:grpChg chg="mod">
          <ac:chgData name="BERGAGLIO Donatella" userId="a89d56fc-4b77-48fb-afa2-84b825ffe6ef" providerId="ADAL" clId="{07B0464E-9827-4E37-B4A4-5CD206CCAB1D}" dt="2024-06-21T09:43:37.078" v="350"/>
          <ac:grpSpMkLst>
            <pc:docMk/>
            <pc:sldMk cId="3394816889" sldId="336"/>
            <ac:grpSpMk id="12" creationId="{1DB9B4C9-13FC-DBF5-888B-8103577BCB93}"/>
          </ac:grpSpMkLst>
        </pc:grpChg>
        <pc:grpChg chg="del">
          <ac:chgData name="BERGAGLIO Donatella" userId="a89d56fc-4b77-48fb-afa2-84b825ffe6ef" providerId="ADAL" clId="{07B0464E-9827-4E37-B4A4-5CD206CCAB1D}" dt="2024-06-21T09:43:36.825" v="349" actId="478"/>
          <ac:grpSpMkLst>
            <pc:docMk/>
            <pc:sldMk cId="3394816889" sldId="336"/>
            <ac:grpSpMk id="14" creationId="{C6BB24EC-F4CD-DF95-2CAD-7C4474B1172D}"/>
          </ac:grpSpMkLst>
        </pc:grpChg>
        <pc:grpChg chg="del">
          <ac:chgData name="BERGAGLIO Donatella" userId="a89d56fc-4b77-48fb-afa2-84b825ffe6ef" providerId="ADAL" clId="{07B0464E-9827-4E37-B4A4-5CD206CCAB1D}" dt="2024-06-21T09:43:36.825" v="349" actId="478"/>
          <ac:grpSpMkLst>
            <pc:docMk/>
            <pc:sldMk cId="3394816889" sldId="336"/>
            <ac:grpSpMk id="18" creationId="{519BD196-A9C5-5B2E-658D-A09C26E83BC0}"/>
          </ac:grpSpMkLst>
        </pc:grpChg>
        <pc:grpChg chg="mod">
          <ac:chgData name="BERGAGLIO Donatella" userId="a89d56fc-4b77-48fb-afa2-84b825ffe6ef" providerId="ADAL" clId="{07B0464E-9827-4E37-B4A4-5CD206CCAB1D}" dt="2024-06-21T09:43:37.078" v="350"/>
          <ac:grpSpMkLst>
            <pc:docMk/>
            <pc:sldMk cId="3394816889" sldId="336"/>
            <ac:grpSpMk id="24" creationId="{344FE74A-C747-B656-6DA9-B4C0DF178114}"/>
          </ac:grpSpMkLst>
        </pc:grpChg>
        <pc:grpChg chg="del">
          <ac:chgData name="BERGAGLIO Donatella" userId="a89d56fc-4b77-48fb-afa2-84b825ffe6ef" providerId="ADAL" clId="{07B0464E-9827-4E37-B4A4-5CD206CCAB1D}" dt="2024-06-21T09:43:36.825" v="349" actId="478"/>
          <ac:grpSpMkLst>
            <pc:docMk/>
            <pc:sldMk cId="3394816889" sldId="336"/>
            <ac:grpSpMk id="26" creationId="{FD8802EB-A0EA-9653-2D7B-02EC384BDFAF}"/>
          </ac:grpSpMkLst>
        </pc:grpChg>
        <pc:grpChg chg="mod">
          <ac:chgData name="BERGAGLIO Donatella" userId="a89d56fc-4b77-48fb-afa2-84b825ffe6ef" providerId="ADAL" clId="{07B0464E-9827-4E37-B4A4-5CD206CCAB1D}" dt="2024-06-21T09:43:37.078" v="350"/>
          <ac:grpSpMkLst>
            <pc:docMk/>
            <pc:sldMk cId="3394816889" sldId="336"/>
            <ac:grpSpMk id="28" creationId="{D712DB66-B523-3856-423F-EC9D5AA38D06}"/>
          </ac:grpSpMkLst>
        </pc:grpChg>
        <pc:grpChg chg="mod">
          <ac:chgData name="BERGAGLIO Donatella" userId="a89d56fc-4b77-48fb-afa2-84b825ffe6ef" providerId="ADAL" clId="{07B0464E-9827-4E37-B4A4-5CD206CCAB1D}" dt="2024-06-21T09:43:37.078" v="350"/>
          <ac:grpSpMkLst>
            <pc:docMk/>
            <pc:sldMk cId="3394816889" sldId="336"/>
            <ac:grpSpMk id="30" creationId="{874D01C7-0ADF-6CFB-CB16-7F07D5B01A83}"/>
          </ac:grpSpMkLst>
        </pc:grpChg>
        <pc:grpChg chg="del">
          <ac:chgData name="BERGAGLIO Donatella" userId="a89d56fc-4b77-48fb-afa2-84b825ffe6ef" providerId="ADAL" clId="{07B0464E-9827-4E37-B4A4-5CD206CCAB1D}" dt="2024-06-21T09:43:39.900" v="352" actId="478"/>
          <ac:grpSpMkLst>
            <pc:docMk/>
            <pc:sldMk cId="3394816889" sldId="336"/>
            <ac:grpSpMk id="33" creationId="{2ECD96B6-D4DE-380C-1B53-DCEB675B1A8D}"/>
          </ac:grpSpMkLst>
        </pc:grpChg>
        <pc:grpChg chg="del">
          <ac:chgData name="BERGAGLIO Donatella" userId="a89d56fc-4b77-48fb-afa2-84b825ffe6ef" providerId="ADAL" clId="{07B0464E-9827-4E37-B4A4-5CD206CCAB1D}" dt="2024-06-21T09:43:36.825" v="349" actId="478"/>
          <ac:grpSpMkLst>
            <pc:docMk/>
            <pc:sldMk cId="3394816889" sldId="336"/>
            <ac:grpSpMk id="37" creationId="{261FBE01-75F4-9162-AE6E-3FBA1B2777B9}"/>
          </ac:grpSpMkLst>
        </pc:grpChg>
        <pc:grpChg chg="del">
          <ac:chgData name="BERGAGLIO Donatella" userId="a89d56fc-4b77-48fb-afa2-84b825ffe6ef" providerId="ADAL" clId="{07B0464E-9827-4E37-B4A4-5CD206CCAB1D}" dt="2024-06-21T09:43:36.825" v="349" actId="478"/>
          <ac:grpSpMkLst>
            <pc:docMk/>
            <pc:sldMk cId="3394816889" sldId="336"/>
            <ac:grpSpMk id="41" creationId="{54F9A7EF-735B-27D1-453E-B0F60E3ACDE7}"/>
          </ac:grpSpMkLst>
        </pc:grpChg>
        <pc:grpChg chg="del">
          <ac:chgData name="BERGAGLIO Donatella" userId="a89d56fc-4b77-48fb-afa2-84b825ffe6ef" providerId="ADAL" clId="{07B0464E-9827-4E37-B4A4-5CD206CCAB1D}" dt="2024-06-21T09:43:36.825" v="349" actId="478"/>
          <ac:grpSpMkLst>
            <pc:docMk/>
            <pc:sldMk cId="3394816889" sldId="336"/>
            <ac:grpSpMk id="45" creationId="{0E444A8E-02FE-2054-7B9C-B6AC0B62EBFE}"/>
          </ac:grpSpMkLst>
        </pc:grpChg>
        <pc:grpChg chg="del">
          <ac:chgData name="BERGAGLIO Donatella" userId="a89d56fc-4b77-48fb-afa2-84b825ffe6ef" providerId="ADAL" clId="{07B0464E-9827-4E37-B4A4-5CD206CCAB1D}" dt="2024-06-21T09:43:36.825" v="349" actId="478"/>
          <ac:grpSpMkLst>
            <pc:docMk/>
            <pc:sldMk cId="3394816889" sldId="336"/>
            <ac:grpSpMk id="49" creationId="{8FF73543-4FA4-10CC-C6D1-0EC3340B836F}"/>
          </ac:grpSpMkLst>
        </pc:grpChg>
        <pc:grpChg chg="del">
          <ac:chgData name="BERGAGLIO Donatella" userId="a89d56fc-4b77-48fb-afa2-84b825ffe6ef" providerId="ADAL" clId="{07B0464E-9827-4E37-B4A4-5CD206CCAB1D}" dt="2024-06-21T09:43:39.900" v="352" actId="478"/>
          <ac:grpSpMkLst>
            <pc:docMk/>
            <pc:sldMk cId="3394816889" sldId="336"/>
            <ac:grpSpMk id="53" creationId="{F8DB9621-58C2-8C4F-160D-04A682187DFA}"/>
          </ac:grpSpMkLst>
        </pc:grpChg>
        <pc:grpChg chg="del">
          <ac:chgData name="BERGAGLIO Donatella" userId="a89d56fc-4b77-48fb-afa2-84b825ffe6ef" providerId="ADAL" clId="{07B0464E-9827-4E37-B4A4-5CD206CCAB1D}" dt="2024-06-21T09:43:36.825" v="349" actId="478"/>
          <ac:grpSpMkLst>
            <pc:docMk/>
            <pc:sldMk cId="3394816889" sldId="336"/>
            <ac:grpSpMk id="57" creationId="{C80D3E01-808F-A7BA-EF1E-CFB818DE2E58}"/>
          </ac:grpSpMkLst>
        </pc:grpChg>
        <pc:grpChg chg="del">
          <ac:chgData name="BERGAGLIO Donatella" userId="a89d56fc-4b77-48fb-afa2-84b825ffe6ef" providerId="ADAL" clId="{07B0464E-9827-4E37-B4A4-5CD206CCAB1D}" dt="2024-06-21T09:43:36.825" v="349" actId="478"/>
          <ac:grpSpMkLst>
            <pc:docMk/>
            <pc:sldMk cId="3394816889" sldId="336"/>
            <ac:grpSpMk id="61" creationId="{7FA0F757-F649-4CCA-DEE8-5D71DBA8B1DF}"/>
          </ac:grpSpMkLst>
        </pc:grpChg>
        <pc:grpChg chg="del">
          <ac:chgData name="BERGAGLIO Donatella" userId="a89d56fc-4b77-48fb-afa2-84b825ffe6ef" providerId="ADAL" clId="{07B0464E-9827-4E37-B4A4-5CD206CCAB1D}" dt="2024-06-21T09:43:36.825" v="349" actId="478"/>
          <ac:grpSpMkLst>
            <pc:docMk/>
            <pc:sldMk cId="3394816889" sldId="336"/>
            <ac:grpSpMk id="65" creationId="{0D1C7A74-8930-37E9-AFC0-870A5D15D3B1}"/>
          </ac:grpSpMkLst>
        </pc:grpChg>
        <pc:grpChg chg="del">
          <ac:chgData name="BERGAGLIO Donatella" userId="a89d56fc-4b77-48fb-afa2-84b825ffe6ef" providerId="ADAL" clId="{07B0464E-9827-4E37-B4A4-5CD206CCAB1D}" dt="2024-06-21T09:43:36.825" v="349" actId="478"/>
          <ac:grpSpMkLst>
            <pc:docMk/>
            <pc:sldMk cId="3394816889" sldId="336"/>
            <ac:grpSpMk id="69" creationId="{09FCD97B-97B9-1F16-62CE-63294FCA69E2}"/>
          </ac:grpSpMkLst>
        </pc:grpChg>
        <pc:grpChg chg="del">
          <ac:chgData name="BERGAGLIO Donatella" userId="a89d56fc-4b77-48fb-afa2-84b825ffe6ef" providerId="ADAL" clId="{07B0464E-9827-4E37-B4A4-5CD206CCAB1D}" dt="2024-06-21T09:43:36.825" v="349" actId="478"/>
          <ac:grpSpMkLst>
            <pc:docMk/>
            <pc:sldMk cId="3394816889" sldId="336"/>
            <ac:grpSpMk id="73" creationId="{A0648054-E4ED-A4F0-F299-909C72078571}"/>
          </ac:grpSpMkLst>
        </pc:grpChg>
        <pc:grpChg chg="del">
          <ac:chgData name="BERGAGLIO Donatella" userId="a89d56fc-4b77-48fb-afa2-84b825ffe6ef" providerId="ADAL" clId="{07B0464E-9827-4E37-B4A4-5CD206CCAB1D}" dt="2024-06-21T09:43:36.825" v="349" actId="478"/>
          <ac:grpSpMkLst>
            <pc:docMk/>
            <pc:sldMk cId="3394816889" sldId="336"/>
            <ac:grpSpMk id="77" creationId="{B0D3B600-C0CA-0EEB-7522-FE640DD4D727}"/>
          </ac:grpSpMkLst>
        </pc:grpChg>
        <pc:grpChg chg="del">
          <ac:chgData name="BERGAGLIO Donatella" userId="a89d56fc-4b77-48fb-afa2-84b825ffe6ef" providerId="ADAL" clId="{07B0464E-9827-4E37-B4A4-5CD206CCAB1D}" dt="2024-06-21T09:43:36.825" v="349" actId="478"/>
          <ac:grpSpMkLst>
            <pc:docMk/>
            <pc:sldMk cId="3394816889" sldId="336"/>
            <ac:grpSpMk id="81" creationId="{59CC7F07-2C2D-22D5-FD4D-90D8FEDB4EA6}"/>
          </ac:grpSpMkLst>
        </pc:grpChg>
        <pc:grpChg chg="del">
          <ac:chgData name="BERGAGLIO Donatella" userId="a89d56fc-4b77-48fb-afa2-84b825ffe6ef" providerId="ADAL" clId="{07B0464E-9827-4E37-B4A4-5CD206CCAB1D}" dt="2024-06-21T09:43:36.825" v="349" actId="478"/>
          <ac:grpSpMkLst>
            <pc:docMk/>
            <pc:sldMk cId="3394816889" sldId="336"/>
            <ac:grpSpMk id="85" creationId="{931BD817-6492-A753-1CFE-945466A161D9}"/>
          </ac:grpSpMkLst>
        </pc:grpChg>
        <pc:grpChg chg="mod">
          <ac:chgData name="BERGAGLIO Donatella" userId="a89d56fc-4b77-48fb-afa2-84b825ffe6ef" providerId="ADAL" clId="{07B0464E-9827-4E37-B4A4-5CD206CCAB1D}" dt="2024-06-21T09:43:37.078" v="350"/>
          <ac:grpSpMkLst>
            <pc:docMk/>
            <pc:sldMk cId="3394816889" sldId="336"/>
            <ac:grpSpMk id="93" creationId="{45454C50-BC18-57B5-F39D-49001D3733A5}"/>
          </ac:grpSpMkLst>
        </pc:grpChg>
        <pc:grpChg chg="mod">
          <ac:chgData name="BERGAGLIO Donatella" userId="a89d56fc-4b77-48fb-afa2-84b825ffe6ef" providerId="ADAL" clId="{07B0464E-9827-4E37-B4A4-5CD206CCAB1D}" dt="2024-06-21T09:43:37.078" v="350"/>
          <ac:grpSpMkLst>
            <pc:docMk/>
            <pc:sldMk cId="3394816889" sldId="336"/>
            <ac:grpSpMk id="95" creationId="{E6C7219A-C2C2-0496-7849-662BFB18474D}"/>
          </ac:grpSpMkLst>
        </pc:grpChg>
        <pc:grpChg chg="mod">
          <ac:chgData name="BERGAGLIO Donatella" userId="a89d56fc-4b77-48fb-afa2-84b825ffe6ef" providerId="ADAL" clId="{07B0464E-9827-4E37-B4A4-5CD206CCAB1D}" dt="2024-06-21T09:43:37.078" v="350"/>
          <ac:grpSpMkLst>
            <pc:docMk/>
            <pc:sldMk cId="3394816889" sldId="336"/>
            <ac:grpSpMk id="97" creationId="{2CF36328-6489-A381-4054-8D7DF6EEA23E}"/>
          </ac:grpSpMkLst>
        </pc:grpChg>
        <pc:grpChg chg="mod">
          <ac:chgData name="BERGAGLIO Donatella" userId="a89d56fc-4b77-48fb-afa2-84b825ffe6ef" providerId="ADAL" clId="{07B0464E-9827-4E37-B4A4-5CD206CCAB1D}" dt="2024-06-21T09:43:37.078" v="350"/>
          <ac:grpSpMkLst>
            <pc:docMk/>
            <pc:sldMk cId="3394816889" sldId="336"/>
            <ac:grpSpMk id="99" creationId="{2D9EA713-871B-FBCD-5D15-5BD093C4032B}"/>
          </ac:grpSpMkLst>
        </pc:grpChg>
        <pc:grpChg chg="mod">
          <ac:chgData name="BERGAGLIO Donatella" userId="a89d56fc-4b77-48fb-afa2-84b825ffe6ef" providerId="ADAL" clId="{07B0464E-9827-4E37-B4A4-5CD206CCAB1D}" dt="2024-06-21T09:43:37.078" v="350"/>
          <ac:grpSpMkLst>
            <pc:docMk/>
            <pc:sldMk cId="3394816889" sldId="336"/>
            <ac:grpSpMk id="101" creationId="{633FC966-CBC9-23DD-C7C8-8BF32A4C6067}"/>
          </ac:grpSpMkLst>
        </pc:grpChg>
        <pc:grpChg chg="mod">
          <ac:chgData name="BERGAGLIO Donatella" userId="a89d56fc-4b77-48fb-afa2-84b825ffe6ef" providerId="ADAL" clId="{07B0464E-9827-4E37-B4A4-5CD206CCAB1D}" dt="2024-06-21T09:43:37.078" v="350"/>
          <ac:grpSpMkLst>
            <pc:docMk/>
            <pc:sldMk cId="3394816889" sldId="336"/>
            <ac:grpSpMk id="103" creationId="{FE3A46CE-0A0D-CC56-0441-DBB0772AECDE}"/>
          </ac:grpSpMkLst>
        </pc:grpChg>
        <pc:grpChg chg="mod">
          <ac:chgData name="BERGAGLIO Donatella" userId="a89d56fc-4b77-48fb-afa2-84b825ffe6ef" providerId="ADAL" clId="{07B0464E-9827-4E37-B4A4-5CD206CCAB1D}" dt="2024-06-21T09:43:37.078" v="350"/>
          <ac:grpSpMkLst>
            <pc:docMk/>
            <pc:sldMk cId="3394816889" sldId="336"/>
            <ac:grpSpMk id="105" creationId="{8A3A35F9-5121-164E-36F6-26A0351B4143}"/>
          </ac:grpSpMkLst>
        </pc:grpChg>
        <pc:grpChg chg="mod">
          <ac:chgData name="BERGAGLIO Donatella" userId="a89d56fc-4b77-48fb-afa2-84b825ffe6ef" providerId="ADAL" clId="{07B0464E-9827-4E37-B4A4-5CD206CCAB1D}" dt="2024-06-21T09:43:37.078" v="350"/>
          <ac:grpSpMkLst>
            <pc:docMk/>
            <pc:sldMk cId="3394816889" sldId="336"/>
            <ac:grpSpMk id="107" creationId="{1726C84E-B24F-5A0A-74F8-3DF3CDA289E0}"/>
          </ac:grpSpMkLst>
        </pc:grpChg>
        <pc:grpChg chg="mod">
          <ac:chgData name="BERGAGLIO Donatella" userId="a89d56fc-4b77-48fb-afa2-84b825ffe6ef" providerId="ADAL" clId="{07B0464E-9827-4E37-B4A4-5CD206CCAB1D}" dt="2024-06-21T09:43:37.078" v="350"/>
          <ac:grpSpMkLst>
            <pc:docMk/>
            <pc:sldMk cId="3394816889" sldId="336"/>
            <ac:grpSpMk id="109" creationId="{16B43C01-73FE-D633-B089-30DEFB2097E1}"/>
          </ac:grpSpMkLst>
        </pc:grpChg>
        <pc:grpChg chg="mod">
          <ac:chgData name="BERGAGLIO Donatella" userId="a89d56fc-4b77-48fb-afa2-84b825ffe6ef" providerId="ADAL" clId="{07B0464E-9827-4E37-B4A4-5CD206CCAB1D}" dt="2024-06-21T09:43:37.078" v="350"/>
          <ac:grpSpMkLst>
            <pc:docMk/>
            <pc:sldMk cId="3394816889" sldId="336"/>
            <ac:grpSpMk id="111" creationId="{8986A01F-12AC-DAAB-5C60-119BFFCF60E9}"/>
          </ac:grpSpMkLst>
        </pc:grpChg>
        <pc:grpChg chg="mod">
          <ac:chgData name="BERGAGLIO Donatella" userId="a89d56fc-4b77-48fb-afa2-84b825ffe6ef" providerId="ADAL" clId="{07B0464E-9827-4E37-B4A4-5CD206CCAB1D}" dt="2024-06-21T09:43:37.078" v="350"/>
          <ac:grpSpMkLst>
            <pc:docMk/>
            <pc:sldMk cId="3394816889" sldId="336"/>
            <ac:grpSpMk id="113" creationId="{9F232803-8D90-74E4-3AD4-82E9FECCC29A}"/>
          </ac:grpSpMkLst>
        </pc:grpChg>
        <pc:grpChg chg="mod">
          <ac:chgData name="BERGAGLIO Donatella" userId="a89d56fc-4b77-48fb-afa2-84b825ffe6ef" providerId="ADAL" clId="{07B0464E-9827-4E37-B4A4-5CD206CCAB1D}" dt="2024-06-21T09:43:37.078" v="350"/>
          <ac:grpSpMkLst>
            <pc:docMk/>
            <pc:sldMk cId="3394816889" sldId="336"/>
            <ac:grpSpMk id="115" creationId="{9E07515A-75A6-6D9E-C28F-9C3134D5BF8E}"/>
          </ac:grpSpMkLst>
        </pc:grpChg>
        <pc:grpChg chg="mod">
          <ac:chgData name="BERGAGLIO Donatella" userId="a89d56fc-4b77-48fb-afa2-84b825ffe6ef" providerId="ADAL" clId="{07B0464E-9827-4E37-B4A4-5CD206CCAB1D}" dt="2024-06-21T09:43:37.078" v="350"/>
          <ac:grpSpMkLst>
            <pc:docMk/>
            <pc:sldMk cId="3394816889" sldId="336"/>
            <ac:grpSpMk id="117" creationId="{85B16563-5412-BA5F-313D-F6F247295088}"/>
          </ac:grpSpMkLst>
        </pc:grpChg>
        <pc:grpChg chg="mod">
          <ac:chgData name="BERGAGLIO Donatella" userId="a89d56fc-4b77-48fb-afa2-84b825ffe6ef" providerId="ADAL" clId="{07B0464E-9827-4E37-B4A4-5CD206CCAB1D}" dt="2024-06-21T09:43:37.078" v="350"/>
          <ac:grpSpMkLst>
            <pc:docMk/>
            <pc:sldMk cId="3394816889" sldId="336"/>
            <ac:grpSpMk id="119" creationId="{FAD53064-5467-727E-FD24-8DE9AA91EE22}"/>
          </ac:grpSpMkLst>
        </pc:grpChg>
        <pc:grpChg chg="add mod">
          <ac:chgData name="BERGAGLIO Donatella" userId="a89d56fc-4b77-48fb-afa2-84b825ffe6ef" providerId="ADAL" clId="{07B0464E-9827-4E37-B4A4-5CD206CCAB1D}" dt="2024-06-27T09:33:20.217" v="740" actId="1076"/>
          <ac:grpSpMkLst>
            <pc:docMk/>
            <pc:sldMk cId="3394816889" sldId="336"/>
            <ac:grpSpMk id="157" creationId="{AFECA2C5-FED5-3FDE-FFAB-77F7D1E6F1C8}"/>
          </ac:grpSpMkLst>
        </pc:grpChg>
        <pc:grpChg chg="mod">
          <ac:chgData name="BERGAGLIO Donatella" userId="a89d56fc-4b77-48fb-afa2-84b825ffe6ef" providerId="ADAL" clId="{07B0464E-9827-4E37-B4A4-5CD206CCAB1D}" dt="2024-06-21T09:43:40.116" v="353"/>
          <ac:grpSpMkLst>
            <pc:docMk/>
            <pc:sldMk cId="3394816889" sldId="336"/>
            <ac:grpSpMk id="158" creationId="{7E8218AF-8318-AFD8-6E72-8EE09EB2C44F}"/>
          </ac:grpSpMkLst>
        </pc:grpChg>
        <pc:grpChg chg="mod">
          <ac:chgData name="BERGAGLIO Donatella" userId="a89d56fc-4b77-48fb-afa2-84b825ffe6ef" providerId="ADAL" clId="{07B0464E-9827-4E37-B4A4-5CD206CCAB1D}" dt="2024-06-21T09:43:40.116" v="353"/>
          <ac:grpSpMkLst>
            <pc:docMk/>
            <pc:sldMk cId="3394816889" sldId="336"/>
            <ac:grpSpMk id="160" creationId="{A0459DD5-FCFA-A0B1-1AAC-3AE5B6A6083B}"/>
          </ac:grpSpMkLst>
        </pc:grpChg>
        <pc:grpChg chg="mod">
          <ac:chgData name="BERGAGLIO Donatella" userId="a89d56fc-4b77-48fb-afa2-84b825ffe6ef" providerId="ADAL" clId="{07B0464E-9827-4E37-B4A4-5CD206CCAB1D}" dt="2024-06-21T09:43:40.116" v="353"/>
          <ac:grpSpMkLst>
            <pc:docMk/>
            <pc:sldMk cId="3394816889" sldId="336"/>
            <ac:grpSpMk id="162" creationId="{CE8D0094-E655-53BA-5E27-B9D8507C0625}"/>
          </ac:grpSpMkLst>
        </pc:grpChg>
        <pc:grpChg chg="mod">
          <ac:chgData name="BERGAGLIO Donatella" userId="a89d56fc-4b77-48fb-afa2-84b825ffe6ef" providerId="ADAL" clId="{07B0464E-9827-4E37-B4A4-5CD206CCAB1D}" dt="2024-06-21T09:43:40.116" v="353"/>
          <ac:grpSpMkLst>
            <pc:docMk/>
            <pc:sldMk cId="3394816889" sldId="336"/>
            <ac:grpSpMk id="164" creationId="{6E238797-7E05-3258-6C75-97C8E83604CF}"/>
          </ac:grpSpMkLst>
        </pc:grpChg>
        <pc:grpChg chg="mod">
          <ac:chgData name="BERGAGLIO Donatella" userId="a89d56fc-4b77-48fb-afa2-84b825ffe6ef" providerId="ADAL" clId="{07B0464E-9827-4E37-B4A4-5CD206CCAB1D}" dt="2024-06-21T09:43:40.116" v="353"/>
          <ac:grpSpMkLst>
            <pc:docMk/>
            <pc:sldMk cId="3394816889" sldId="336"/>
            <ac:grpSpMk id="166" creationId="{0E883D42-9EAF-B660-7223-9E0F4A5AB738}"/>
          </ac:grpSpMkLst>
        </pc:grpChg>
        <pc:grpChg chg="mod">
          <ac:chgData name="BERGAGLIO Donatella" userId="a89d56fc-4b77-48fb-afa2-84b825ffe6ef" providerId="ADAL" clId="{07B0464E-9827-4E37-B4A4-5CD206CCAB1D}" dt="2024-06-21T09:43:40.116" v="353"/>
          <ac:grpSpMkLst>
            <pc:docMk/>
            <pc:sldMk cId="3394816889" sldId="336"/>
            <ac:grpSpMk id="168" creationId="{496F576A-B933-0D63-FFD9-006F268053B3}"/>
          </ac:grpSpMkLst>
        </pc:grpChg>
        <pc:grpChg chg="mod">
          <ac:chgData name="BERGAGLIO Donatella" userId="a89d56fc-4b77-48fb-afa2-84b825ffe6ef" providerId="ADAL" clId="{07B0464E-9827-4E37-B4A4-5CD206CCAB1D}" dt="2024-06-21T09:43:40.116" v="353"/>
          <ac:grpSpMkLst>
            <pc:docMk/>
            <pc:sldMk cId="3394816889" sldId="336"/>
            <ac:grpSpMk id="170" creationId="{3CA749B4-6840-5D81-3C1D-13154DFFDC67}"/>
          </ac:grpSpMkLst>
        </pc:grpChg>
        <pc:grpChg chg="mod">
          <ac:chgData name="BERGAGLIO Donatella" userId="a89d56fc-4b77-48fb-afa2-84b825ffe6ef" providerId="ADAL" clId="{07B0464E-9827-4E37-B4A4-5CD206CCAB1D}" dt="2024-06-21T09:43:40.116" v="353"/>
          <ac:grpSpMkLst>
            <pc:docMk/>
            <pc:sldMk cId="3394816889" sldId="336"/>
            <ac:grpSpMk id="172" creationId="{E76C431C-440A-39CC-21F9-661962577547}"/>
          </ac:grpSpMkLst>
        </pc:grpChg>
        <pc:grpChg chg="mod">
          <ac:chgData name="BERGAGLIO Donatella" userId="a89d56fc-4b77-48fb-afa2-84b825ffe6ef" providerId="ADAL" clId="{07B0464E-9827-4E37-B4A4-5CD206CCAB1D}" dt="2024-06-21T09:43:40.116" v="353"/>
          <ac:grpSpMkLst>
            <pc:docMk/>
            <pc:sldMk cId="3394816889" sldId="336"/>
            <ac:grpSpMk id="174" creationId="{2D36C8E2-E382-A2A3-3916-8F1D662416F8}"/>
          </ac:grpSpMkLst>
        </pc:grpChg>
        <pc:grpChg chg="mod">
          <ac:chgData name="BERGAGLIO Donatella" userId="a89d56fc-4b77-48fb-afa2-84b825ffe6ef" providerId="ADAL" clId="{07B0464E-9827-4E37-B4A4-5CD206CCAB1D}" dt="2024-06-21T09:43:40.116" v="353"/>
          <ac:grpSpMkLst>
            <pc:docMk/>
            <pc:sldMk cId="3394816889" sldId="336"/>
            <ac:grpSpMk id="176" creationId="{D75BCB3C-83F9-2EE1-0D99-D0C52C9B28A4}"/>
          </ac:grpSpMkLst>
        </pc:grpChg>
        <pc:grpChg chg="mod">
          <ac:chgData name="BERGAGLIO Donatella" userId="a89d56fc-4b77-48fb-afa2-84b825ffe6ef" providerId="ADAL" clId="{07B0464E-9827-4E37-B4A4-5CD206CCAB1D}" dt="2024-06-21T09:43:40.116" v="353"/>
          <ac:grpSpMkLst>
            <pc:docMk/>
            <pc:sldMk cId="3394816889" sldId="336"/>
            <ac:grpSpMk id="178" creationId="{83D33F4C-4709-5E81-D274-2C53C69FB81B}"/>
          </ac:grpSpMkLst>
        </pc:grpChg>
        <pc:grpChg chg="mod">
          <ac:chgData name="BERGAGLIO Donatella" userId="a89d56fc-4b77-48fb-afa2-84b825ffe6ef" providerId="ADAL" clId="{07B0464E-9827-4E37-B4A4-5CD206CCAB1D}" dt="2024-06-21T09:43:40.116" v="353"/>
          <ac:grpSpMkLst>
            <pc:docMk/>
            <pc:sldMk cId="3394816889" sldId="336"/>
            <ac:grpSpMk id="180" creationId="{FD60EBFD-D4C4-3661-3B04-211AB9CBDAE6}"/>
          </ac:grpSpMkLst>
        </pc:grpChg>
        <pc:grpChg chg="mod">
          <ac:chgData name="BERGAGLIO Donatella" userId="a89d56fc-4b77-48fb-afa2-84b825ffe6ef" providerId="ADAL" clId="{07B0464E-9827-4E37-B4A4-5CD206CCAB1D}" dt="2024-06-21T09:43:40.116" v="353"/>
          <ac:grpSpMkLst>
            <pc:docMk/>
            <pc:sldMk cId="3394816889" sldId="336"/>
            <ac:grpSpMk id="182" creationId="{71E411E8-AC44-09CC-F0F3-8FBAF98F9114}"/>
          </ac:grpSpMkLst>
        </pc:grpChg>
        <pc:grpChg chg="mod">
          <ac:chgData name="BERGAGLIO Donatella" userId="a89d56fc-4b77-48fb-afa2-84b825ffe6ef" providerId="ADAL" clId="{07B0464E-9827-4E37-B4A4-5CD206CCAB1D}" dt="2024-06-21T09:43:40.116" v="353"/>
          <ac:grpSpMkLst>
            <pc:docMk/>
            <pc:sldMk cId="3394816889" sldId="336"/>
            <ac:grpSpMk id="184" creationId="{DD9127CF-4F81-F307-EA76-2A04D2B16ED7}"/>
          </ac:grpSpMkLst>
        </pc:grpChg>
        <pc:grpChg chg="mod">
          <ac:chgData name="BERGAGLIO Donatella" userId="a89d56fc-4b77-48fb-afa2-84b825ffe6ef" providerId="ADAL" clId="{07B0464E-9827-4E37-B4A4-5CD206CCAB1D}" dt="2024-06-21T09:43:40.116" v="353"/>
          <ac:grpSpMkLst>
            <pc:docMk/>
            <pc:sldMk cId="3394816889" sldId="336"/>
            <ac:grpSpMk id="186" creationId="{8ABCCDFC-C5D0-D802-4CD6-9648D61B6B18}"/>
          </ac:grpSpMkLst>
        </pc:grpChg>
        <pc:grpChg chg="mod">
          <ac:chgData name="BERGAGLIO Donatella" userId="a89d56fc-4b77-48fb-afa2-84b825ffe6ef" providerId="ADAL" clId="{07B0464E-9827-4E37-B4A4-5CD206CCAB1D}" dt="2024-06-21T09:43:40.116" v="353"/>
          <ac:grpSpMkLst>
            <pc:docMk/>
            <pc:sldMk cId="3394816889" sldId="336"/>
            <ac:grpSpMk id="188" creationId="{9ED8AA29-AF4A-0D40-16CC-3DC3AA5B7767}"/>
          </ac:grpSpMkLst>
        </pc:grpChg>
        <pc:grpChg chg="mod">
          <ac:chgData name="BERGAGLIO Donatella" userId="a89d56fc-4b77-48fb-afa2-84b825ffe6ef" providerId="ADAL" clId="{07B0464E-9827-4E37-B4A4-5CD206CCAB1D}" dt="2024-06-21T09:43:40.116" v="353"/>
          <ac:grpSpMkLst>
            <pc:docMk/>
            <pc:sldMk cId="3394816889" sldId="336"/>
            <ac:grpSpMk id="190" creationId="{8322A731-3A4D-FD46-3675-8BF228E10FD7}"/>
          </ac:grpSpMkLst>
        </pc:grpChg>
        <pc:grpChg chg="mod">
          <ac:chgData name="BERGAGLIO Donatella" userId="a89d56fc-4b77-48fb-afa2-84b825ffe6ef" providerId="ADAL" clId="{07B0464E-9827-4E37-B4A4-5CD206CCAB1D}" dt="2024-06-21T09:43:40.116" v="353"/>
          <ac:grpSpMkLst>
            <pc:docMk/>
            <pc:sldMk cId="3394816889" sldId="336"/>
            <ac:grpSpMk id="192" creationId="{34D0BD37-8C21-0C07-5187-D2C500067151}"/>
          </ac:grpSpMkLst>
        </pc:gr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8298D996-2A51-1568-1BFC-7A768A27916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40664474-FC7F-4244-D5FB-EDDDCD6CDD0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9FC7C55-5D15-41B9-AD05-239ABA21F60E}" type="datetimeFigureOut">
              <a:rPr lang="fr-FR" smtClean="0"/>
              <a:t>16/04/2025</a:t>
            </a:fld>
            <a:endParaRPr lang="fr-FR"/>
          </a:p>
        </p:txBody>
      </p:sp>
      <p:sp>
        <p:nvSpPr>
          <p:cNvPr id="4" name="Espace réservé du pied de page 3">
            <a:extLst>
              <a:ext uri="{FF2B5EF4-FFF2-40B4-BE49-F238E27FC236}">
                <a16:creationId xmlns:a16="http://schemas.microsoft.com/office/drawing/2014/main" id="{C4953D1F-30A2-B8CF-CB76-6A3D7FA9446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52445A71-2EBF-F3E7-1A23-F366FFBBEF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76FCDBD-5135-4BA9-A585-48612DB3264D}" type="slidenum">
              <a:rPr lang="fr-FR" smtClean="0"/>
              <a:t>‹N°›</a:t>
            </a:fld>
            <a:endParaRPr lang="fr-FR"/>
          </a:p>
        </p:txBody>
      </p:sp>
    </p:spTree>
    <p:extLst>
      <p:ext uri="{BB962C8B-B14F-4D97-AF65-F5344CB8AC3E}">
        <p14:creationId xmlns:p14="http://schemas.microsoft.com/office/powerpoint/2010/main" val="26748425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7D99F9A2-FBAE-4942-9CA2-0297C062D34A}" type="datetimeFigureOut">
              <a:rPr lang="fr-FR" smtClean="0"/>
              <a:pPr/>
              <a:t>16/04/2025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FD74A237-C191-4BD8-B43C-9BA7284595DD}" type="slidenum">
              <a:rPr lang="fr-FR" smtClean="0"/>
              <a:pPr/>
              <a:t>‹N°›</a:t>
            </a:fld>
            <a:endParaRPr lang="fr-FR"/>
          </a:p>
        </p:txBody>
      </p:sp>
    </p:spTree>
    <p:extLst>
      <p:ext uri="{BB962C8B-B14F-4D97-AF65-F5344CB8AC3E}">
        <p14:creationId xmlns:p14="http://schemas.microsoft.com/office/powerpoint/2010/main" val="402141656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D74A237-C191-4BD8-B43C-9BA7284595DD}" type="slidenum">
              <a:rPr lang="fr-FR" smtClean="0"/>
              <a:pPr/>
              <a:t>7</a:t>
            </a:fld>
            <a:endParaRPr lang="fr-FR"/>
          </a:p>
        </p:txBody>
      </p:sp>
    </p:spTree>
    <p:extLst>
      <p:ext uri="{BB962C8B-B14F-4D97-AF65-F5344CB8AC3E}">
        <p14:creationId xmlns:p14="http://schemas.microsoft.com/office/powerpoint/2010/main" val="3968559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D74A237-C191-4BD8-B43C-9BA7284595DD}" type="slidenum">
              <a:rPr lang="fr-FR" smtClean="0"/>
              <a:pPr/>
              <a:t>27</a:t>
            </a:fld>
            <a:endParaRPr lang="fr-FR"/>
          </a:p>
        </p:txBody>
      </p:sp>
    </p:spTree>
    <p:extLst>
      <p:ext uri="{BB962C8B-B14F-4D97-AF65-F5344CB8AC3E}">
        <p14:creationId xmlns:p14="http://schemas.microsoft.com/office/powerpoint/2010/main" val="2484619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D74A237-C191-4BD8-B43C-9BA7284595DD}" type="slidenum">
              <a:rPr lang="fr-FR" smtClean="0"/>
              <a:pPr/>
              <a:t>8</a:t>
            </a:fld>
            <a:endParaRPr lang="fr-FR"/>
          </a:p>
        </p:txBody>
      </p:sp>
    </p:spTree>
    <p:extLst>
      <p:ext uri="{BB962C8B-B14F-4D97-AF65-F5344CB8AC3E}">
        <p14:creationId xmlns:p14="http://schemas.microsoft.com/office/powerpoint/2010/main" val="3220602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dirty="0"/>
          </a:p>
        </p:txBody>
      </p:sp>
      <p:sp>
        <p:nvSpPr>
          <p:cNvPr id="4" name="Slide Number Placeholder 3"/>
          <p:cNvSpPr>
            <a:spLocks noGrp="1"/>
          </p:cNvSpPr>
          <p:nvPr>
            <p:ph type="sldNum" sz="quarter" idx="5"/>
          </p:nvPr>
        </p:nvSpPr>
        <p:spPr/>
        <p:txBody>
          <a:bodyPr/>
          <a:lstStyle/>
          <a:p>
            <a:fld id="{FD74A237-C191-4BD8-B43C-9BA7284595DD}" type="slidenum">
              <a:rPr lang="fr-FR" smtClean="0"/>
              <a:pPr/>
              <a:t>19</a:t>
            </a:fld>
            <a:endParaRPr lang="fr-FR"/>
          </a:p>
        </p:txBody>
      </p:sp>
    </p:spTree>
    <p:extLst>
      <p:ext uri="{BB962C8B-B14F-4D97-AF65-F5344CB8AC3E}">
        <p14:creationId xmlns:p14="http://schemas.microsoft.com/office/powerpoint/2010/main" val="1504314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D74A237-C191-4BD8-B43C-9BA7284595DD}" type="slidenum">
              <a:rPr lang="fr-FR" smtClean="0"/>
              <a:pPr/>
              <a:t>21</a:t>
            </a:fld>
            <a:endParaRPr lang="fr-FR"/>
          </a:p>
        </p:txBody>
      </p:sp>
    </p:spTree>
    <p:extLst>
      <p:ext uri="{BB962C8B-B14F-4D97-AF65-F5344CB8AC3E}">
        <p14:creationId xmlns:p14="http://schemas.microsoft.com/office/powerpoint/2010/main" val="2779130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fr-FR"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D74A237-C191-4BD8-B43C-9BA7284595DD}" type="slidenum">
              <a:rPr lang="fr-FR" smtClean="0"/>
              <a:pPr/>
              <a:t>22</a:t>
            </a:fld>
            <a:endParaRPr lang="fr-FR"/>
          </a:p>
        </p:txBody>
      </p:sp>
    </p:spTree>
    <p:extLst>
      <p:ext uri="{BB962C8B-B14F-4D97-AF65-F5344CB8AC3E}">
        <p14:creationId xmlns:p14="http://schemas.microsoft.com/office/powerpoint/2010/main" val="3706611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FFFFFF"/>
                </a:solidFill>
                <a:effectLst/>
                <a:latin typeface="Arial" panose="020B0604020202020204" pitchFamily="34" charset="0"/>
                <a:cs typeface="Arial" panose="020B0604020202020204" pitchFamily="34" charset="0"/>
              </a:rPr>
              <a:t>We enable cities such as Helsinki or Colmar to keep their citizens informed about </a:t>
            </a:r>
            <a:r>
              <a:rPr lang="en-US" sz="1200" b="1" i="0" u="none" strike="noStrike" dirty="0">
                <a:solidFill>
                  <a:srgbClr val="FFFFFF"/>
                </a:solidFill>
                <a:effectLst/>
                <a:latin typeface="Arial" panose="020B0604020202020204" pitchFamily="34" charset="0"/>
                <a:cs typeface="Arial" panose="020B0604020202020204" pitchFamily="34" charset="0"/>
              </a:rPr>
              <a:t>air quality. </a:t>
            </a:r>
            <a:r>
              <a:rPr lang="en-US" sz="1200" b="0" i="0" u="none" strike="noStrike" dirty="0">
                <a:solidFill>
                  <a:srgbClr val="FFFFFF"/>
                </a:solidFill>
                <a:effectLst/>
                <a:latin typeface="Arial" panose="020B0604020202020204" pitchFamily="34" charset="0"/>
                <a:cs typeface="Arial" panose="020B0604020202020204" pitchFamily="34" charset="0"/>
              </a:rPr>
              <a:t>By integrating sensors into street furniture in cities, such as Chicago, Nice and Tokyo we provide granular air quality measurements.</a:t>
            </a:r>
            <a:endParaRPr lang="fr-FR" dirty="0"/>
          </a:p>
        </p:txBody>
      </p:sp>
      <p:sp>
        <p:nvSpPr>
          <p:cNvPr id="4" name="Espace réservé du numéro de diapositive 3"/>
          <p:cNvSpPr>
            <a:spLocks noGrp="1"/>
          </p:cNvSpPr>
          <p:nvPr>
            <p:ph type="sldNum" sz="quarter" idx="5"/>
          </p:nvPr>
        </p:nvSpPr>
        <p:spPr/>
        <p:txBody>
          <a:bodyPr/>
          <a:lstStyle/>
          <a:p>
            <a:fld id="{FD74A237-C191-4BD8-B43C-9BA7284595DD}" type="slidenum">
              <a:rPr lang="fr-FR" smtClean="0"/>
              <a:pPr/>
              <a:t>23</a:t>
            </a:fld>
            <a:endParaRPr lang="fr-FR"/>
          </a:p>
        </p:txBody>
      </p:sp>
    </p:spTree>
    <p:extLst>
      <p:ext uri="{BB962C8B-B14F-4D97-AF65-F5344CB8AC3E}">
        <p14:creationId xmlns:p14="http://schemas.microsoft.com/office/powerpoint/2010/main" val="2615024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D74A237-C191-4BD8-B43C-9BA7284595DD}" type="slidenum">
              <a:rPr lang="fr-FR" smtClean="0"/>
              <a:pPr/>
              <a:t>24</a:t>
            </a:fld>
            <a:endParaRPr lang="fr-FR"/>
          </a:p>
        </p:txBody>
      </p:sp>
    </p:spTree>
    <p:extLst>
      <p:ext uri="{BB962C8B-B14F-4D97-AF65-F5344CB8AC3E}">
        <p14:creationId xmlns:p14="http://schemas.microsoft.com/office/powerpoint/2010/main" val="297407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D74A237-C191-4BD8-B43C-9BA7284595DD}" type="slidenum">
              <a:rPr lang="fr-FR" smtClean="0"/>
              <a:pPr/>
              <a:t>25</a:t>
            </a:fld>
            <a:endParaRPr lang="fr-FR"/>
          </a:p>
        </p:txBody>
      </p:sp>
    </p:spTree>
    <p:extLst>
      <p:ext uri="{BB962C8B-B14F-4D97-AF65-F5344CB8AC3E}">
        <p14:creationId xmlns:p14="http://schemas.microsoft.com/office/powerpoint/2010/main" val="1736944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D74A237-C191-4BD8-B43C-9BA7284595DD}" type="slidenum">
              <a:rPr lang="fr-FR" smtClean="0"/>
              <a:pPr/>
              <a:t>26</a:t>
            </a:fld>
            <a:endParaRPr lang="fr-FR"/>
          </a:p>
        </p:txBody>
      </p:sp>
    </p:spTree>
    <p:extLst>
      <p:ext uri="{BB962C8B-B14F-4D97-AF65-F5344CB8AC3E}">
        <p14:creationId xmlns:p14="http://schemas.microsoft.com/office/powerpoint/2010/main" val="2985970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sans backgroun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0BA9269-B1D4-44D6-9E7D-D7F114F95EA4}"/>
              </a:ext>
            </a:extLst>
          </p:cNvPr>
          <p:cNvSpPr/>
          <p:nvPr userDrawn="1"/>
        </p:nvSpPr>
        <p:spPr>
          <a:xfrm>
            <a:off x="0" y="0"/>
            <a:ext cx="12192000" cy="686603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17A7ABA5-825F-4D25-B489-DE0712194E34}"/>
              </a:ext>
            </a:extLst>
          </p:cNvPr>
          <p:cNvSpPr txBox="1"/>
          <p:nvPr userDrawn="1"/>
        </p:nvSpPr>
        <p:spPr>
          <a:xfrm>
            <a:off x="500063" y="268418"/>
            <a:ext cx="3588026" cy="830997"/>
          </a:xfrm>
          <a:prstGeom prst="rect">
            <a:avLst/>
          </a:prstGeom>
          <a:noFill/>
        </p:spPr>
        <p:txBody>
          <a:bodyPr wrap="square" rtlCol="0">
            <a:spAutoFit/>
          </a:bodyPr>
          <a:lstStyle/>
          <a:p>
            <a:pPr>
              <a:lnSpc>
                <a:spcPct val="100000"/>
              </a:lnSpc>
            </a:pPr>
            <a:r>
              <a:rPr lang="fr-FR" sz="2400" b="1">
                <a:solidFill>
                  <a:schemeClr val="bg1">
                    <a:lumMod val="95000"/>
                  </a:schemeClr>
                </a:solidFill>
              </a:rPr>
              <a:t>SUSTAINABILITY</a:t>
            </a:r>
          </a:p>
          <a:p>
            <a:pPr>
              <a:lnSpc>
                <a:spcPct val="100000"/>
              </a:lnSpc>
            </a:pPr>
            <a:r>
              <a:rPr lang="fr-FR" sz="2400">
                <a:solidFill>
                  <a:schemeClr val="bg1">
                    <a:lumMod val="95000"/>
                  </a:schemeClr>
                </a:solidFill>
              </a:rPr>
              <a:t>DEPARTMENT</a:t>
            </a:r>
          </a:p>
        </p:txBody>
      </p:sp>
      <p:cxnSp>
        <p:nvCxnSpPr>
          <p:cNvPr id="14" name="Connecteur droit 13">
            <a:extLst>
              <a:ext uri="{FF2B5EF4-FFF2-40B4-BE49-F238E27FC236}">
                <a16:creationId xmlns:a16="http://schemas.microsoft.com/office/drawing/2014/main" id="{54D7F5C9-254B-41FC-BC4F-9076583B39F8}"/>
              </a:ext>
            </a:extLst>
          </p:cNvPr>
          <p:cNvCxnSpPr>
            <a:cxnSpLocks/>
          </p:cNvCxnSpPr>
          <p:nvPr userDrawn="1"/>
        </p:nvCxnSpPr>
        <p:spPr>
          <a:xfrm flipH="1">
            <a:off x="500063" y="378806"/>
            <a:ext cx="705" cy="610222"/>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id="{692C9355-D7C9-4BF1-B049-6EA4DCA67030}"/>
              </a:ext>
            </a:extLst>
          </p:cNvPr>
          <p:cNvSpPr>
            <a:spLocks noGrp="1"/>
          </p:cNvSpPr>
          <p:nvPr>
            <p:ph type="ctrTitle" hasCustomPrompt="1"/>
          </p:nvPr>
        </p:nvSpPr>
        <p:spPr>
          <a:xfrm>
            <a:off x="500768" y="2594986"/>
            <a:ext cx="9144000" cy="1911798"/>
          </a:xfrm>
          <a:prstGeom prst="rect">
            <a:avLst/>
          </a:prstGeom>
        </p:spPr>
        <p:txBody>
          <a:bodyPr anchor="t"/>
          <a:lstStyle>
            <a:lvl1pPr algn="l">
              <a:defRPr sz="6600">
                <a:solidFill>
                  <a:schemeClr val="bg1"/>
                </a:solidFill>
                <a:latin typeface="Arial" panose="020B0604020202020204" pitchFamily="34" charset="0"/>
                <a:cs typeface="Arial" panose="020B0604020202020204" pitchFamily="34" charset="0"/>
              </a:defRPr>
            </a:lvl1pPr>
          </a:lstStyle>
          <a:p>
            <a:r>
              <a:rPr lang="fr-FR"/>
              <a:t>TITRE</a:t>
            </a:r>
          </a:p>
        </p:txBody>
      </p:sp>
      <p:sp>
        <p:nvSpPr>
          <p:cNvPr id="3" name="Sous-titre 2">
            <a:extLst>
              <a:ext uri="{FF2B5EF4-FFF2-40B4-BE49-F238E27FC236}">
                <a16:creationId xmlns:a16="http://schemas.microsoft.com/office/drawing/2014/main" id="{C4F8A96D-ED84-4451-94B1-E9F155CD6223}"/>
              </a:ext>
            </a:extLst>
          </p:cNvPr>
          <p:cNvSpPr>
            <a:spLocks noGrp="1"/>
          </p:cNvSpPr>
          <p:nvPr>
            <p:ph type="subTitle" idx="1" hasCustomPrompt="1"/>
          </p:nvPr>
        </p:nvSpPr>
        <p:spPr>
          <a:xfrm>
            <a:off x="509081" y="4526811"/>
            <a:ext cx="9144000" cy="911011"/>
          </a:xfrm>
          <a:prstGeom prst="rect">
            <a:avLst/>
          </a:prstGeom>
        </p:spPr>
        <p:txBody>
          <a:bodyPr/>
          <a:lstStyle>
            <a:lvl1pPr marL="0" indent="0" algn="l">
              <a:buNone/>
              <a:defRPr sz="6000" b="1">
                <a:solidFill>
                  <a:srgbClr val="33CC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SOUS-TITRE</a:t>
            </a:r>
          </a:p>
        </p:txBody>
      </p:sp>
      <p:sp>
        <p:nvSpPr>
          <p:cNvPr id="22" name="Espace réservé du texte 21">
            <a:extLst>
              <a:ext uri="{FF2B5EF4-FFF2-40B4-BE49-F238E27FC236}">
                <a16:creationId xmlns:a16="http://schemas.microsoft.com/office/drawing/2014/main" id="{D4C42437-4157-4020-A267-D7693D53FD68}"/>
              </a:ext>
            </a:extLst>
          </p:cNvPr>
          <p:cNvSpPr>
            <a:spLocks noGrp="1"/>
          </p:cNvSpPr>
          <p:nvPr>
            <p:ph type="body" sz="quarter" idx="10" hasCustomPrompt="1"/>
          </p:nvPr>
        </p:nvSpPr>
        <p:spPr>
          <a:xfrm>
            <a:off x="500063" y="5460882"/>
            <a:ext cx="9144000" cy="563563"/>
          </a:xfrm>
          <a:prstGeom prst="rect">
            <a:avLst/>
          </a:prstGeom>
        </p:spPr>
        <p:txBody>
          <a:bodyPr/>
          <a:lstStyle>
            <a:lvl1pPr marL="0" indent="0">
              <a:buNone/>
              <a:defRPr sz="2000">
                <a:solidFill>
                  <a:schemeClr val="bg1"/>
                </a:solidFill>
                <a:latin typeface="Arial" panose="020B0604020202020204" pitchFamily="34" charset="0"/>
                <a:cs typeface="Arial" panose="020B0604020202020204" pitchFamily="34" charset="0"/>
              </a:defRPr>
            </a:lvl1pPr>
            <a:lvl3pPr marL="914400" indent="0">
              <a:buNone/>
              <a:defRPr/>
            </a:lvl3pPr>
          </a:lstStyle>
          <a:p>
            <a:pPr lvl="0"/>
            <a:r>
              <a:rPr lang="fr-FR"/>
              <a:t>MOIS / ANNEE</a:t>
            </a:r>
          </a:p>
        </p:txBody>
      </p:sp>
    </p:spTree>
    <p:extLst>
      <p:ext uri="{BB962C8B-B14F-4D97-AF65-F5344CB8AC3E}">
        <p14:creationId xmlns:p14="http://schemas.microsoft.com/office/powerpoint/2010/main" val="2253047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289E72E4-016D-43EF-A2E6-4492730DA6E3}"/>
              </a:ext>
            </a:extLst>
          </p:cNvPr>
          <p:cNvSpPr txBox="1">
            <a:spLocks/>
          </p:cNvSpPr>
          <p:nvPr userDrawn="1"/>
        </p:nvSpPr>
        <p:spPr>
          <a:xfrm>
            <a:off x="522317" y="306963"/>
            <a:ext cx="10515600" cy="590839"/>
          </a:xfrm>
          <a:prstGeom prst="rect">
            <a:avLst/>
          </a:prstGeom>
        </p:spPr>
        <p:txBody>
          <a:bodyPr/>
          <a:lstStyle>
            <a:lvl1pPr algn="l" defTabSz="914400" rtl="0" eaLnBrk="1" latinLnBrk="0" hangingPunct="1">
              <a:lnSpc>
                <a:spcPct val="90000"/>
              </a:lnSpc>
              <a:spcBef>
                <a:spcPct val="0"/>
              </a:spcBef>
              <a:buNone/>
              <a:defRPr sz="3200" b="1" kern="1200">
                <a:solidFill>
                  <a:srgbClr val="002060"/>
                </a:solidFill>
                <a:latin typeface="Arial" panose="020B0604020202020204" pitchFamily="34" charset="0"/>
                <a:ea typeface="+mj-ea"/>
                <a:cs typeface="Arial" panose="020B0604020202020204" pitchFamily="34" charset="0"/>
              </a:defRPr>
            </a:lvl1pPr>
          </a:lstStyle>
          <a:p>
            <a:r>
              <a:rPr lang="fr-FR"/>
              <a:t>AGENDA</a:t>
            </a:r>
          </a:p>
        </p:txBody>
      </p:sp>
      <p:sp>
        <p:nvSpPr>
          <p:cNvPr id="6" name="Espace réservé du texte 5">
            <a:extLst>
              <a:ext uri="{FF2B5EF4-FFF2-40B4-BE49-F238E27FC236}">
                <a16:creationId xmlns:a16="http://schemas.microsoft.com/office/drawing/2014/main" id="{27F20BB6-17BD-41EF-860E-5E21A69B65FA}"/>
              </a:ext>
            </a:extLst>
          </p:cNvPr>
          <p:cNvSpPr>
            <a:spLocks noGrp="1"/>
          </p:cNvSpPr>
          <p:nvPr>
            <p:ph type="body" sz="quarter" idx="10" hasCustomPrompt="1"/>
          </p:nvPr>
        </p:nvSpPr>
        <p:spPr>
          <a:xfrm>
            <a:off x="623888" y="1322388"/>
            <a:ext cx="548207" cy="464848"/>
          </a:xfrm>
          <a:prstGeom prst="rect">
            <a:avLst/>
          </a:prstGeom>
        </p:spPr>
        <p:txBody>
          <a:bodyPr/>
          <a:lstStyle>
            <a:lvl1pPr marL="0" indent="0">
              <a:buNone/>
              <a:defRPr sz="2400">
                <a:solidFill>
                  <a:srgbClr val="33CCCC"/>
                </a:solidFill>
                <a:latin typeface="Arial" panose="020B0604020202020204" pitchFamily="34" charset="0"/>
                <a:cs typeface="Arial" panose="020B0604020202020204" pitchFamily="34" charset="0"/>
              </a:defRPr>
            </a:lvl1pPr>
            <a:lvl2pPr marL="457200" indent="0">
              <a:buNone/>
              <a:defRPr/>
            </a:lvl2pPr>
          </a:lstStyle>
          <a:p>
            <a:pPr lvl="0"/>
            <a:r>
              <a:rPr lang="fr-FR"/>
              <a:t>01</a:t>
            </a:r>
          </a:p>
        </p:txBody>
      </p:sp>
      <p:sp>
        <p:nvSpPr>
          <p:cNvPr id="9" name="Espace réservé du texte 8">
            <a:extLst>
              <a:ext uri="{FF2B5EF4-FFF2-40B4-BE49-F238E27FC236}">
                <a16:creationId xmlns:a16="http://schemas.microsoft.com/office/drawing/2014/main" id="{1871C303-FB5D-4AF4-A369-5532BA980196}"/>
              </a:ext>
            </a:extLst>
          </p:cNvPr>
          <p:cNvSpPr>
            <a:spLocks noGrp="1"/>
          </p:cNvSpPr>
          <p:nvPr>
            <p:ph type="body" sz="quarter" idx="11" hasCustomPrompt="1"/>
          </p:nvPr>
        </p:nvSpPr>
        <p:spPr>
          <a:xfrm>
            <a:off x="623888" y="2044700"/>
            <a:ext cx="547687" cy="465138"/>
          </a:xfrm>
          <a:prstGeom prst="rect">
            <a:avLst/>
          </a:prstGeom>
        </p:spPr>
        <p:txBody>
          <a:bodyPr/>
          <a:lstStyle>
            <a:lvl1pPr marL="0" indent="0">
              <a:buNone/>
              <a:defRPr sz="2400">
                <a:solidFill>
                  <a:srgbClr val="33CCCC"/>
                </a:solidFill>
                <a:latin typeface="Arial" panose="020B0604020202020204" pitchFamily="34" charset="0"/>
                <a:cs typeface="Arial" panose="020B0604020202020204" pitchFamily="34" charset="0"/>
              </a:defRPr>
            </a:lvl1pPr>
          </a:lstStyle>
          <a:p>
            <a:pPr lvl="0"/>
            <a:r>
              <a:rPr lang="fr-FR"/>
              <a:t>02</a:t>
            </a:r>
          </a:p>
        </p:txBody>
      </p:sp>
      <p:sp>
        <p:nvSpPr>
          <p:cNvPr id="10" name="Espace réservé du texte 8">
            <a:extLst>
              <a:ext uri="{FF2B5EF4-FFF2-40B4-BE49-F238E27FC236}">
                <a16:creationId xmlns:a16="http://schemas.microsoft.com/office/drawing/2014/main" id="{96F7E204-503C-43DA-B3D7-FE235B4458BE}"/>
              </a:ext>
            </a:extLst>
          </p:cNvPr>
          <p:cNvSpPr>
            <a:spLocks noGrp="1"/>
          </p:cNvSpPr>
          <p:nvPr>
            <p:ph type="body" sz="quarter" idx="12" hasCustomPrompt="1"/>
          </p:nvPr>
        </p:nvSpPr>
        <p:spPr>
          <a:xfrm>
            <a:off x="623887" y="2767302"/>
            <a:ext cx="547687" cy="465138"/>
          </a:xfrm>
          <a:prstGeom prst="rect">
            <a:avLst/>
          </a:prstGeom>
        </p:spPr>
        <p:txBody>
          <a:bodyPr/>
          <a:lstStyle>
            <a:lvl1pPr marL="0" indent="0">
              <a:buNone/>
              <a:defRPr sz="2400">
                <a:solidFill>
                  <a:srgbClr val="33CCCC"/>
                </a:solidFill>
                <a:latin typeface="Arial" panose="020B0604020202020204" pitchFamily="34" charset="0"/>
                <a:cs typeface="Arial" panose="020B0604020202020204" pitchFamily="34" charset="0"/>
              </a:defRPr>
            </a:lvl1pPr>
          </a:lstStyle>
          <a:p>
            <a:pPr lvl="0"/>
            <a:r>
              <a:rPr lang="fr-FR"/>
              <a:t>03</a:t>
            </a:r>
          </a:p>
        </p:txBody>
      </p:sp>
      <p:sp>
        <p:nvSpPr>
          <p:cNvPr id="11" name="Espace réservé du texte 8">
            <a:extLst>
              <a:ext uri="{FF2B5EF4-FFF2-40B4-BE49-F238E27FC236}">
                <a16:creationId xmlns:a16="http://schemas.microsoft.com/office/drawing/2014/main" id="{FD95B719-A767-420E-BEEF-809106CEFC92}"/>
              </a:ext>
            </a:extLst>
          </p:cNvPr>
          <p:cNvSpPr>
            <a:spLocks noGrp="1"/>
          </p:cNvSpPr>
          <p:nvPr>
            <p:ph type="body" sz="quarter" idx="13" hasCustomPrompt="1"/>
          </p:nvPr>
        </p:nvSpPr>
        <p:spPr>
          <a:xfrm>
            <a:off x="623887" y="3489904"/>
            <a:ext cx="547687" cy="465138"/>
          </a:xfrm>
          <a:prstGeom prst="rect">
            <a:avLst/>
          </a:prstGeom>
        </p:spPr>
        <p:txBody>
          <a:bodyPr/>
          <a:lstStyle>
            <a:lvl1pPr marL="0" indent="0">
              <a:buNone/>
              <a:defRPr sz="2400">
                <a:solidFill>
                  <a:srgbClr val="33CCCC"/>
                </a:solidFill>
                <a:latin typeface="Arial" panose="020B0604020202020204" pitchFamily="34" charset="0"/>
                <a:cs typeface="Arial" panose="020B0604020202020204" pitchFamily="34" charset="0"/>
              </a:defRPr>
            </a:lvl1pPr>
          </a:lstStyle>
          <a:p>
            <a:pPr lvl="0"/>
            <a:r>
              <a:rPr lang="fr-FR"/>
              <a:t>04</a:t>
            </a:r>
          </a:p>
        </p:txBody>
      </p:sp>
      <p:sp>
        <p:nvSpPr>
          <p:cNvPr id="12" name="Espace réservé du texte 8">
            <a:extLst>
              <a:ext uri="{FF2B5EF4-FFF2-40B4-BE49-F238E27FC236}">
                <a16:creationId xmlns:a16="http://schemas.microsoft.com/office/drawing/2014/main" id="{FECEA09D-D1B0-42DC-9D06-BF3E1DDA3B22}"/>
              </a:ext>
            </a:extLst>
          </p:cNvPr>
          <p:cNvSpPr>
            <a:spLocks noGrp="1"/>
          </p:cNvSpPr>
          <p:nvPr>
            <p:ph type="body" sz="quarter" idx="14" hasCustomPrompt="1"/>
          </p:nvPr>
        </p:nvSpPr>
        <p:spPr>
          <a:xfrm>
            <a:off x="623887" y="4212506"/>
            <a:ext cx="547687" cy="465138"/>
          </a:xfrm>
          <a:prstGeom prst="rect">
            <a:avLst/>
          </a:prstGeom>
        </p:spPr>
        <p:txBody>
          <a:bodyPr/>
          <a:lstStyle>
            <a:lvl1pPr marL="0" indent="0">
              <a:buNone/>
              <a:defRPr sz="2400">
                <a:solidFill>
                  <a:srgbClr val="33CCCC"/>
                </a:solidFill>
                <a:latin typeface="Arial" panose="020B0604020202020204" pitchFamily="34" charset="0"/>
                <a:cs typeface="Arial" panose="020B0604020202020204" pitchFamily="34" charset="0"/>
              </a:defRPr>
            </a:lvl1pPr>
          </a:lstStyle>
          <a:p>
            <a:pPr lvl="0"/>
            <a:r>
              <a:rPr lang="fr-FR"/>
              <a:t>05</a:t>
            </a:r>
          </a:p>
        </p:txBody>
      </p:sp>
      <p:sp>
        <p:nvSpPr>
          <p:cNvPr id="13" name="Espace réservé du texte 8">
            <a:extLst>
              <a:ext uri="{FF2B5EF4-FFF2-40B4-BE49-F238E27FC236}">
                <a16:creationId xmlns:a16="http://schemas.microsoft.com/office/drawing/2014/main" id="{2DB86328-1D84-4ED6-91C4-5C51ECD01B62}"/>
              </a:ext>
            </a:extLst>
          </p:cNvPr>
          <p:cNvSpPr>
            <a:spLocks noGrp="1"/>
          </p:cNvSpPr>
          <p:nvPr>
            <p:ph type="body" sz="quarter" idx="15" hasCustomPrompt="1"/>
          </p:nvPr>
        </p:nvSpPr>
        <p:spPr>
          <a:xfrm>
            <a:off x="623887" y="4935108"/>
            <a:ext cx="547687" cy="465138"/>
          </a:xfrm>
          <a:prstGeom prst="rect">
            <a:avLst/>
          </a:prstGeom>
        </p:spPr>
        <p:txBody>
          <a:bodyPr/>
          <a:lstStyle>
            <a:lvl1pPr marL="0" indent="0">
              <a:buNone/>
              <a:defRPr sz="2400">
                <a:solidFill>
                  <a:srgbClr val="33CCCC"/>
                </a:solidFill>
                <a:latin typeface="Arial" panose="020B0604020202020204" pitchFamily="34" charset="0"/>
                <a:cs typeface="Arial" panose="020B0604020202020204" pitchFamily="34" charset="0"/>
              </a:defRPr>
            </a:lvl1pPr>
          </a:lstStyle>
          <a:p>
            <a:pPr lvl="0"/>
            <a:r>
              <a:rPr lang="fr-FR"/>
              <a:t>06</a:t>
            </a:r>
          </a:p>
        </p:txBody>
      </p:sp>
      <p:sp>
        <p:nvSpPr>
          <p:cNvPr id="15" name="Espace réservé du texte 5">
            <a:extLst>
              <a:ext uri="{FF2B5EF4-FFF2-40B4-BE49-F238E27FC236}">
                <a16:creationId xmlns:a16="http://schemas.microsoft.com/office/drawing/2014/main" id="{E1C843AD-1F96-4914-993A-009352CA3BBE}"/>
              </a:ext>
            </a:extLst>
          </p:cNvPr>
          <p:cNvSpPr>
            <a:spLocks noGrp="1"/>
          </p:cNvSpPr>
          <p:nvPr>
            <p:ph type="body" sz="quarter" idx="16" hasCustomPrompt="1"/>
          </p:nvPr>
        </p:nvSpPr>
        <p:spPr>
          <a:xfrm>
            <a:off x="1466244" y="1322388"/>
            <a:ext cx="9631247" cy="464848"/>
          </a:xfrm>
          <a:prstGeom prst="rect">
            <a:avLst/>
          </a:prstGeom>
        </p:spPr>
        <p:txBody>
          <a:bodyPr/>
          <a:lstStyle>
            <a:lvl1pPr marL="0" indent="0">
              <a:buNone/>
              <a:defRPr sz="2400">
                <a:solidFill>
                  <a:srgbClr val="002060"/>
                </a:solidFill>
                <a:latin typeface="Arial" panose="020B0604020202020204" pitchFamily="34" charset="0"/>
                <a:cs typeface="Arial" panose="020B0604020202020204" pitchFamily="34" charset="0"/>
              </a:defRPr>
            </a:lvl1pPr>
            <a:lvl2pPr marL="457200" indent="0">
              <a:buNone/>
              <a:defRPr/>
            </a:lvl2pPr>
          </a:lstStyle>
          <a:p>
            <a:pPr lvl="0"/>
            <a:r>
              <a:rPr lang="fr-FR"/>
              <a:t>Section 1</a:t>
            </a:r>
          </a:p>
        </p:txBody>
      </p:sp>
      <p:sp>
        <p:nvSpPr>
          <p:cNvPr id="16" name="Espace réservé du texte 5">
            <a:extLst>
              <a:ext uri="{FF2B5EF4-FFF2-40B4-BE49-F238E27FC236}">
                <a16:creationId xmlns:a16="http://schemas.microsoft.com/office/drawing/2014/main" id="{CCB46B70-9879-4883-9EBD-334B1C3108F1}"/>
              </a:ext>
            </a:extLst>
          </p:cNvPr>
          <p:cNvSpPr>
            <a:spLocks noGrp="1"/>
          </p:cNvSpPr>
          <p:nvPr>
            <p:ph type="body" sz="quarter" idx="17" hasCustomPrompt="1"/>
          </p:nvPr>
        </p:nvSpPr>
        <p:spPr>
          <a:xfrm>
            <a:off x="1466244" y="2044990"/>
            <a:ext cx="9631247" cy="464848"/>
          </a:xfrm>
          <a:prstGeom prst="rect">
            <a:avLst/>
          </a:prstGeom>
        </p:spPr>
        <p:txBody>
          <a:bodyPr/>
          <a:lstStyle>
            <a:lvl1pPr marL="0" indent="0">
              <a:buNone/>
              <a:defRPr sz="2400">
                <a:solidFill>
                  <a:srgbClr val="002060"/>
                </a:solidFill>
                <a:latin typeface="Arial" panose="020B0604020202020204" pitchFamily="34" charset="0"/>
                <a:cs typeface="Arial" panose="020B0604020202020204" pitchFamily="34" charset="0"/>
              </a:defRPr>
            </a:lvl1pPr>
            <a:lvl2pPr marL="457200" indent="0">
              <a:buNone/>
              <a:defRPr/>
            </a:lvl2pPr>
          </a:lstStyle>
          <a:p>
            <a:pPr lvl="0"/>
            <a:r>
              <a:rPr lang="fr-FR"/>
              <a:t>Section 2</a:t>
            </a:r>
          </a:p>
        </p:txBody>
      </p:sp>
      <p:sp>
        <p:nvSpPr>
          <p:cNvPr id="17" name="Espace réservé du texte 5">
            <a:extLst>
              <a:ext uri="{FF2B5EF4-FFF2-40B4-BE49-F238E27FC236}">
                <a16:creationId xmlns:a16="http://schemas.microsoft.com/office/drawing/2014/main" id="{F99F339E-B07F-472A-94B6-7C220D2CAD5A}"/>
              </a:ext>
            </a:extLst>
          </p:cNvPr>
          <p:cNvSpPr>
            <a:spLocks noGrp="1"/>
          </p:cNvSpPr>
          <p:nvPr>
            <p:ph type="body" sz="quarter" idx="18" hasCustomPrompt="1"/>
          </p:nvPr>
        </p:nvSpPr>
        <p:spPr>
          <a:xfrm>
            <a:off x="1466244" y="2767302"/>
            <a:ext cx="9631247" cy="464848"/>
          </a:xfrm>
          <a:prstGeom prst="rect">
            <a:avLst/>
          </a:prstGeom>
        </p:spPr>
        <p:txBody>
          <a:bodyPr/>
          <a:lstStyle>
            <a:lvl1pPr marL="0" indent="0">
              <a:buNone/>
              <a:defRPr sz="2400">
                <a:solidFill>
                  <a:srgbClr val="002060"/>
                </a:solidFill>
                <a:latin typeface="Arial" panose="020B0604020202020204" pitchFamily="34" charset="0"/>
                <a:cs typeface="Arial" panose="020B0604020202020204" pitchFamily="34" charset="0"/>
              </a:defRPr>
            </a:lvl1pPr>
            <a:lvl2pPr marL="457200" indent="0">
              <a:buNone/>
              <a:defRPr/>
            </a:lvl2pPr>
          </a:lstStyle>
          <a:p>
            <a:pPr lvl="0"/>
            <a:r>
              <a:rPr lang="fr-FR"/>
              <a:t>Section 3</a:t>
            </a:r>
          </a:p>
        </p:txBody>
      </p:sp>
      <p:sp>
        <p:nvSpPr>
          <p:cNvPr id="18" name="Espace réservé du texte 5">
            <a:extLst>
              <a:ext uri="{FF2B5EF4-FFF2-40B4-BE49-F238E27FC236}">
                <a16:creationId xmlns:a16="http://schemas.microsoft.com/office/drawing/2014/main" id="{75758E41-8DD9-4DAA-A431-41CD8B6CB759}"/>
              </a:ext>
            </a:extLst>
          </p:cNvPr>
          <p:cNvSpPr>
            <a:spLocks noGrp="1"/>
          </p:cNvSpPr>
          <p:nvPr>
            <p:ph type="body" sz="quarter" idx="19" hasCustomPrompt="1"/>
          </p:nvPr>
        </p:nvSpPr>
        <p:spPr>
          <a:xfrm>
            <a:off x="1466243" y="3490194"/>
            <a:ext cx="9631247" cy="464848"/>
          </a:xfrm>
          <a:prstGeom prst="rect">
            <a:avLst/>
          </a:prstGeom>
        </p:spPr>
        <p:txBody>
          <a:bodyPr/>
          <a:lstStyle>
            <a:lvl1pPr marL="0" indent="0">
              <a:buNone/>
              <a:defRPr sz="2400">
                <a:solidFill>
                  <a:srgbClr val="002060"/>
                </a:solidFill>
                <a:latin typeface="Arial" panose="020B0604020202020204" pitchFamily="34" charset="0"/>
                <a:cs typeface="Arial" panose="020B0604020202020204" pitchFamily="34" charset="0"/>
              </a:defRPr>
            </a:lvl1pPr>
            <a:lvl2pPr marL="457200" indent="0">
              <a:buNone/>
              <a:defRPr/>
            </a:lvl2pPr>
          </a:lstStyle>
          <a:p>
            <a:pPr lvl="0"/>
            <a:r>
              <a:rPr lang="fr-FR"/>
              <a:t>Section 4</a:t>
            </a:r>
          </a:p>
        </p:txBody>
      </p:sp>
      <p:sp>
        <p:nvSpPr>
          <p:cNvPr id="19" name="Espace réservé du texte 5">
            <a:extLst>
              <a:ext uri="{FF2B5EF4-FFF2-40B4-BE49-F238E27FC236}">
                <a16:creationId xmlns:a16="http://schemas.microsoft.com/office/drawing/2014/main" id="{1D623F95-5124-4771-BA00-BF34C6A16593}"/>
              </a:ext>
            </a:extLst>
          </p:cNvPr>
          <p:cNvSpPr>
            <a:spLocks noGrp="1"/>
          </p:cNvSpPr>
          <p:nvPr>
            <p:ph type="body" sz="quarter" idx="20" hasCustomPrompt="1"/>
          </p:nvPr>
        </p:nvSpPr>
        <p:spPr>
          <a:xfrm>
            <a:off x="1466242" y="4212506"/>
            <a:ext cx="9631247" cy="464848"/>
          </a:xfrm>
          <a:prstGeom prst="rect">
            <a:avLst/>
          </a:prstGeom>
        </p:spPr>
        <p:txBody>
          <a:bodyPr/>
          <a:lstStyle>
            <a:lvl1pPr marL="0" indent="0">
              <a:buNone/>
              <a:defRPr sz="2400">
                <a:solidFill>
                  <a:srgbClr val="002060"/>
                </a:solidFill>
                <a:latin typeface="Arial" panose="020B0604020202020204" pitchFamily="34" charset="0"/>
                <a:cs typeface="Arial" panose="020B0604020202020204" pitchFamily="34" charset="0"/>
              </a:defRPr>
            </a:lvl1pPr>
            <a:lvl2pPr marL="457200" indent="0">
              <a:buNone/>
              <a:defRPr/>
            </a:lvl2pPr>
          </a:lstStyle>
          <a:p>
            <a:pPr lvl="0"/>
            <a:r>
              <a:rPr lang="fr-FR"/>
              <a:t>Section 5</a:t>
            </a:r>
          </a:p>
        </p:txBody>
      </p:sp>
      <p:sp>
        <p:nvSpPr>
          <p:cNvPr id="20" name="Espace réservé du texte 5">
            <a:extLst>
              <a:ext uri="{FF2B5EF4-FFF2-40B4-BE49-F238E27FC236}">
                <a16:creationId xmlns:a16="http://schemas.microsoft.com/office/drawing/2014/main" id="{65D0F9C5-4045-4D49-AB19-2E1DFCC6F8C9}"/>
              </a:ext>
            </a:extLst>
          </p:cNvPr>
          <p:cNvSpPr>
            <a:spLocks noGrp="1"/>
          </p:cNvSpPr>
          <p:nvPr>
            <p:ph type="body" sz="quarter" idx="21" hasCustomPrompt="1"/>
          </p:nvPr>
        </p:nvSpPr>
        <p:spPr>
          <a:xfrm>
            <a:off x="1466241" y="4934818"/>
            <a:ext cx="9631247" cy="464848"/>
          </a:xfrm>
          <a:prstGeom prst="rect">
            <a:avLst/>
          </a:prstGeom>
        </p:spPr>
        <p:txBody>
          <a:bodyPr/>
          <a:lstStyle>
            <a:lvl1pPr marL="0" indent="0">
              <a:buNone/>
              <a:defRPr sz="2400">
                <a:solidFill>
                  <a:srgbClr val="002060"/>
                </a:solidFill>
                <a:latin typeface="Arial" panose="020B0604020202020204" pitchFamily="34" charset="0"/>
                <a:cs typeface="Arial" panose="020B0604020202020204" pitchFamily="34" charset="0"/>
              </a:defRPr>
            </a:lvl1pPr>
            <a:lvl2pPr marL="457200" indent="0">
              <a:buNone/>
              <a:defRPr/>
            </a:lvl2pPr>
          </a:lstStyle>
          <a:p>
            <a:pPr lvl="0"/>
            <a:r>
              <a:rPr lang="fr-FR"/>
              <a:t>Section 6</a:t>
            </a:r>
          </a:p>
        </p:txBody>
      </p:sp>
    </p:spTree>
    <p:extLst>
      <p:ext uri="{BB962C8B-B14F-4D97-AF65-F5344CB8AC3E}">
        <p14:creationId xmlns:p14="http://schemas.microsoft.com/office/powerpoint/2010/main" val="2590827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sans 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C87B379-8086-41B4-8C9E-9D2102FF322F}"/>
              </a:ext>
            </a:extLst>
          </p:cNvPr>
          <p:cNvSpPr/>
          <p:nvPr userDrawn="1"/>
        </p:nvSpPr>
        <p:spPr>
          <a:xfrm>
            <a:off x="0" y="-16625"/>
            <a:ext cx="12192000" cy="688266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B2F518BC-3D74-46E3-9245-9E41D56C50C2}"/>
              </a:ext>
            </a:extLst>
          </p:cNvPr>
          <p:cNvSpPr>
            <a:spLocks noGrp="1"/>
          </p:cNvSpPr>
          <p:nvPr>
            <p:ph type="title" hasCustomPrompt="1"/>
          </p:nvPr>
        </p:nvSpPr>
        <p:spPr>
          <a:xfrm>
            <a:off x="522316" y="298559"/>
            <a:ext cx="10515600" cy="939581"/>
          </a:xfrm>
          <a:prstGeom prst="rect">
            <a:avLst/>
          </a:prstGeom>
        </p:spPr>
        <p:txBody>
          <a:bodyPr anchor="t"/>
          <a:lstStyle>
            <a:lvl1pPr>
              <a:defRPr sz="6000" b="1">
                <a:solidFill>
                  <a:srgbClr val="33CCCC"/>
                </a:solidFill>
                <a:latin typeface="Arial" panose="020B0604020202020204" pitchFamily="34" charset="0"/>
                <a:cs typeface="Arial" panose="020B0604020202020204" pitchFamily="34" charset="0"/>
              </a:defRPr>
            </a:lvl1pPr>
          </a:lstStyle>
          <a:p>
            <a:r>
              <a:rPr lang="fr-FR"/>
              <a:t>01</a:t>
            </a:r>
          </a:p>
        </p:txBody>
      </p:sp>
      <p:sp>
        <p:nvSpPr>
          <p:cNvPr id="13" name="Espace réservé du texte 12">
            <a:extLst>
              <a:ext uri="{FF2B5EF4-FFF2-40B4-BE49-F238E27FC236}">
                <a16:creationId xmlns:a16="http://schemas.microsoft.com/office/drawing/2014/main" id="{DB288324-6D53-4BFF-9965-ADB34DF81ADD}"/>
              </a:ext>
            </a:extLst>
          </p:cNvPr>
          <p:cNvSpPr>
            <a:spLocks noGrp="1"/>
          </p:cNvSpPr>
          <p:nvPr>
            <p:ph type="body" sz="quarter" idx="13" hasCustomPrompt="1"/>
          </p:nvPr>
        </p:nvSpPr>
        <p:spPr>
          <a:xfrm>
            <a:off x="522288" y="1230313"/>
            <a:ext cx="10515600" cy="1030287"/>
          </a:xfrm>
          <a:prstGeom prst="rect">
            <a:avLst/>
          </a:prstGeom>
        </p:spPr>
        <p:txBody>
          <a:bodyPr/>
          <a:lstStyle>
            <a:lvl1pPr marL="0" indent="0">
              <a:buNone/>
              <a:defRPr sz="6000" b="1">
                <a:solidFill>
                  <a:schemeClr val="bg1"/>
                </a:solidFill>
                <a:latin typeface="Arial" panose="020B0604020202020204" pitchFamily="34" charset="0"/>
                <a:cs typeface="Arial" panose="020B0604020202020204" pitchFamily="34" charset="0"/>
              </a:defRPr>
            </a:lvl1pPr>
          </a:lstStyle>
          <a:p>
            <a:pPr lvl="0"/>
            <a:r>
              <a:rPr lang="fr-FR"/>
              <a:t>TITRE SECTION 1</a:t>
            </a:r>
          </a:p>
        </p:txBody>
      </p:sp>
      <p:sp>
        <p:nvSpPr>
          <p:cNvPr id="14" name="ZoneTexte 13">
            <a:extLst>
              <a:ext uri="{FF2B5EF4-FFF2-40B4-BE49-F238E27FC236}">
                <a16:creationId xmlns:a16="http://schemas.microsoft.com/office/drawing/2014/main" id="{B6CC3FDA-FDED-46F8-A375-687041BABBB5}"/>
              </a:ext>
            </a:extLst>
          </p:cNvPr>
          <p:cNvSpPr txBox="1"/>
          <p:nvPr userDrawn="1"/>
        </p:nvSpPr>
        <p:spPr>
          <a:xfrm>
            <a:off x="9851881" y="5754082"/>
            <a:ext cx="2274601" cy="830997"/>
          </a:xfrm>
          <a:prstGeom prst="rect">
            <a:avLst/>
          </a:prstGeom>
          <a:noFill/>
        </p:spPr>
        <p:txBody>
          <a:bodyPr wrap="square" rtlCol="0">
            <a:spAutoFit/>
          </a:bodyPr>
          <a:lstStyle/>
          <a:p>
            <a:pPr>
              <a:lnSpc>
                <a:spcPct val="100000"/>
              </a:lnSpc>
            </a:pPr>
            <a:r>
              <a:rPr lang="fr-FR" sz="2400" b="1">
                <a:solidFill>
                  <a:schemeClr val="bg1">
                    <a:lumMod val="95000"/>
                  </a:schemeClr>
                </a:solidFill>
              </a:rPr>
              <a:t>SUSTAINABILITY</a:t>
            </a:r>
          </a:p>
          <a:p>
            <a:pPr>
              <a:lnSpc>
                <a:spcPct val="100000"/>
              </a:lnSpc>
            </a:pPr>
            <a:r>
              <a:rPr lang="fr-FR" sz="2400">
                <a:solidFill>
                  <a:schemeClr val="bg1">
                    <a:lumMod val="95000"/>
                  </a:schemeClr>
                </a:solidFill>
              </a:rPr>
              <a:t>DEPARTMENT</a:t>
            </a:r>
          </a:p>
        </p:txBody>
      </p:sp>
      <p:cxnSp>
        <p:nvCxnSpPr>
          <p:cNvPr id="15" name="Connecteur droit 14">
            <a:extLst>
              <a:ext uri="{FF2B5EF4-FFF2-40B4-BE49-F238E27FC236}">
                <a16:creationId xmlns:a16="http://schemas.microsoft.com/office/drawing/2014/main" id="{893DEE55-532F-4287-910D-9B3F2FE72559}"/>
              </a:ext>
            </a:extLst>
          </p:cNvPr>
          <p:cNvCxnSpPr>
            <a:cxnSpLocks/>
          </p:cNvCxnSpPr>
          <p:nvPr userDrawn="1"/>
        </p:nvCxnSpPr>
        <p:spPr>
          <a:xfrm flipH="1">
            <a:off x="9851882" y="5864470"/>
            <a:ext cx="705" cy="610222"/>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9317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591CFE-6F0C-4713-BEC0-8EC1284BE72F}"/>
              </a:ext>
            </a:extLst>
          </p:cNvPr>
          <p:cNvSpPr>
            <a:spLocks noGrp="1"/>
          </p:cNvSpPr>
          <p:nvPr>
            <p:ph type="title" hasCustomPrompt="1"/>
          </p:nvPr>
        </p:nvSpPr>
        <p:spPr>
          <a:xfrm>
            <a:off x="497378" y="294177"/>
            <a:ext cx="10515600" cy="590839"/>
          </a:xfrm>
          <a:prstGeom prst="rect">
            <a:avLst/>
          </a:prstGeom>
        </p:spPr>
        <p:txBody>
          <a:bodyPr/>
          <a:lstStyle>
            <a:lvl1pPr>
              <a:defRPr sz="3200" b="1">
                <a:solidFill>
                  <a:srgbClr val="002060"/>
                </a:solidFill>
                <a:latin typeface="Arial" panose="020B0604020202020204" pitchFamily="34" charset="0"/>
                <a:cs typeface="Arial" panose="020B0604020202020204" pitchFamily="34" charset="0"/>
              </a:defRPr>
            </a:lvl1pPr>
          </a:lstStyle>
          <a:p>
            <a:r>
              <a:rPr lang="fr-FR"/>
              <a:t>TITRE</a:t>
            </a:r>
          </a:p>
        </p:txBody>
      </p:sp>
      <p:sp>
        <p:nvSpPr>
          <p:cNvPr id="9" name="Espace réservé du texte 8">
            <a:extLst>
              <a:ext uri="{FF2B5EF4-FFF2-40B4-BE49-F238E27FC236}">
                <a16:creationId xmlns:a16="http://schemas.microsoft.com/office/drawing/2014/main" id="{A48CE7FF-CB1B-4176-A2ED-04C8CC0D7378}"/>
              </a:ext>
            </a:extLst>
          </p:cNvPr>
          <p:cNvSpPr>
            <a:spLocks noGrp="1"/>
          </p:cNvSpPr>
          <p:nvPr>
            <p:ph type="body" sz="quarter" idx="13" hasCustomPrompt="1"/>
          </p:nvPr>
        </p:nvSpPr>
        <p:spPr>
          <a:xfrm>
            <a:off x="540558" y="761913"/>
            <a:ext cx="9742488" cy="365125"/>
          </a:xfrm>
          <a:prstGeom prst="rect">
            <a:avLst/>
          </a:prstGeom>
        </p:spPr>
        <p:txBody>
          <a:bodyPr/>
          <a:lstStyle>
            <a:lvl1pPr marL="0" indent="0">
              <a:buNone/>
              <a:defRPr sz="2400" b="1">
                <a:solidFill>
                  <a:srgbClr val="33CCCC"/>
                </a:solidFill>
                <a:latin typeface="Arial" panose="020B0604020202020204" pitchFamily="34" charset="0"/>
                <a:cs typeface="Arial" panose="020B0604020202020204" pitchFamily="34" charset="0"/>
              </a:defRPr>
            </a:lvl1pPr>
          </a:lstStyle>
          <a:p>
            <a:pPr lvl="0"/>
            <a:r>
              <a:rPr lang="fr-FR"/>
              <a:t>SOUS-TITRE</a:t>
            </a:r>
          </a:p>
        </p:txBody>
      </p:sp>
      <p:sp>
        <p:nvSpPr>
          <p:cNvPr id="13" name="Espace réservé du texte 12">
            <a:extLst>
              <a:ext uri="{FF2B5EF4-FFF2-40B4-BE49-F238E27FC236}">
                <a16:creationId xmlns:a16="http://schemas.microsoft.com/office/drawing/2014/main" id="{75E76879-571F-49E9-9C59-37ABF65F50FD}"/>
              </a:ext>
            </a:extLst>
          </p:cNvPr>
          <p:cNvSpPr>
            <a:spLocks noGrp="1"/>
          </p:cNvSpPr>
          <p:nvPr>
            <p:ph type="body" sz="quarter" idx="15" hasCustomPrompt="1"/>
          </p:nvPr>
        </p:nvSpPr>
        <p:spPr>
          <a:xfrm>
            <a:off x="497377" y="1862283"/>
            <a:ext cx="11123816" cy="4610100"/>
          </a:xfrm>
          <a:prstGeom prst="rect">
            <a:avLst/>
          </a:prstGeom>
        </p:spPr>
        <p:txBody>
          <a:bodyPr/>
          <a:lstStyle>
            <a:lvl1pPr marL="0" indent="0">
              <a:buNone/>
              <a:defRPr sz="2000">
                <a:solidFill>
                  <a:srgbClr val="002060"/>
                </a:solidFill>
                <a:latin typeface="Arial" panose="020B0604020202020204" pitchFamily="34" charset="0"/>
                <a:cs typeface="Arial" panose="020B0604020202020204" pitchFamily="34" charset="0"/>
              </a:defRPr>
            </a:lvl1pPr>
          </a:lstStyle>
          <a:p>
            <a:pPr lvl="0"/>
            <a:r>
              <a:rPr lang="fr-FR"/>
              <a:t>Texte</a:t>
            </a:r>
          </a:p>
        </p:txBody>
      </p:sp>
    </p:spTree>
    <p:extLst>
      <p:ext uri="{BB962C8B-B14F-4D97-AF65-F5344CB8AC3E}">
        <p14:creationId xmlns:p14="http://schemas.microsoft.com/office/powerpoint/2010/main" val="34607405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contenu (image droi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591CFE-6F0C-4713-BEC0-8EC1284BE72F}"/>
              </a:ext>
            </a:extLst>
          </p:cNvPr>
          <p:cNvSpPr>
            <a:spLocks noGrp="1"/>
          </p:cNvSpPr>
          <p:nvPr>
            <p:ph type="title" hasCustomPrompt="1"/>
          </p:nvPr>
        </p:nvSpPr>
        <p:spPr>
          <a:xfrm>
            <a:off x="497378" y="294177"/>
            <a:ext cx="10515600" cy="590839"/>
          </a:xfrm>
          <a:prstGeom prst="rect">
            <a:avLst/>
          </a:prstGeom>
        </p:spPr>
        <p:txBody>
          <a:bodyPr/>
          <a:lstStyle>
            <a:lvl1pPr>
              <a:defRPr sz="3200" b="1">
                <a:solidFill>
                  <a:srgbClr val="002060"/>
                </a:solidFill>
                <a:latin typeface="Arial" panose="020B0604020202020204" pitchFamily="34" charset="0"/>
                <a:cs typeface="Arial" panose="020B0604020202020204" pitchFamily="34" charset="0"/>
              </a:defRPr>
            </a:lvl1pPr>
          </a:lstStyle>
          <a:p>
            <a:r>
              <a:rPr lang="fr-FR"/>
              <a:t>TITRE</a:t>
            </a:r>
          </a:p>
        </p:txBody>
      </p:sp>
      <p:sp>
        <p:nvSpPr>
          <p:cNvPr id="9" name="Espace réservé du texte 8">
            <a:extLst>
              <a:ext uri="{FF2B5EF4-FFF2-40B4-BE49-F238E27FC236}">
                <a16:creationId xmlns:a16="http://schemas.microsoft.com/office/drawing/2014/main" id="{A48CE7FF-CB1B-4176-A2ED-04C8CC0D7378}"/>
              </a:ext>
            </a:extLst>
          </p:cNvPr>
          <p:cNvSpPr>
            <a:spLocks noGrp="1"/>
          </p:cNvSpPr>
          <p:nvPr>
            <p:ph type="body" sz="quarter" idx="13" hasCustomPrompt="1"/>
          </p:nvPr>
        </p:nvSpPr>
        <p:spPr>
          <a:xfrm>
            <a:off x="540558" y="761913"/>
            <a:ext cx="9742488" cy="365125"/>
          </a:xfrm>
          <a:prstGeom prst="rect">
            <a:avLst/>
          </a:prstGeom>
        </p:spPr>
        <p:txBody>
          <a:bodyPr/>
          <a:lstStyle>
            <a:lvl1pPr marL="0" indent="0">
              <a:buNone/>
              <a:defRPr sz="2400" b="1">
                <a:solidFill>
                  <a:srgbClr val="33CCCC"/>
                </a:solidFill>
                <a:latin typeface="Arial" panose="020B0604020202020204" pitchFamily="34" charset="0"/>
                <a:cs typeface="Arial" panose="020B0604020202020204" pitchFamily="34" charset="0"/>
              </a:defRPr>
            </a:lvl1pPr>
          </a:lstStyle>
          <a:p>
            <a:pPr lvl="0"/>
            <a:r>
              <a:rPr lang="fr-FR"/>
              <a:t>SOUS-TITRE</a:t>
            </a:r>
          </a:p>
        </p:txBody>
      </p:sp>
      <p:sp>
        <p:nvSpPr>
          <p:cNvPr id="11" name="Espace réservé pour une image  10">
            <a:extLst>
              <a:ext uri="{FF2B5EF4-FFF2-40B4-BE49-F238E27FC236}">
                <a16:creationId xmlns:a16="http://schemas.microsoft.com/office/drawing/2014/main" id="{BF38F11F-74F4-40F0-9D86-E5DAB9AE64C7}"/>
              </a:ext>
            </a:extLst>
          </p:cNvPr>
          <p:cNvSpPr>
            <a:spLocks noGrp="1"/>
          </p:cNvSpPr>
          <p:nvPr>
            <p:ph type="pic" sz="quarter" idx="14"/>
          </p:nvPr>
        </p:nvSpPr>
        <p:spPr>
          <a:xfrm>
            <a:off x="7971905" y="0"/>
            <a:ext cx="4220096" cy="6858000"/>
          </a:xfrm>
          <a:prstGeom prst="rect">
            <a:avLst/>
          </a:prstGeom>
        </p:spPr>
        <p:txBody>
          <a:bodyPr/>
          <a:lstStyle>
            <a:lvl1pPr marL="0" indent="0">
              <a:buNone/>
              <a:defRPr/>
            </a:lvl1pPr>
          </a:lstStyle>
          <a:p>
            <a:endParaRPr lang="fr-FR"/>
          </a:p>
        </p:txBody>
      </p:sp>
      <p:sp>
        <p:nvSpPr>
          <p:cNvPr id="13" name="Espace réservé du texte 12">
            <a:extLst>
              <a:ext uri="{FF2B5EF4-FFF2-40B4-BE49-F238E27FC236}">
                <a16:creationId xmlns:a16="http://schemas.microsoft.com/office/drawing/2014/main" id="{75E76879-571F-49E9-9C59-37ABF65F50FD}"/>
              </a:ext>
            </a:extLst>
          </p:cNvPr>
          <p:cNvSpPr>
            <a:spLocks noGrp="1"/>
          </p:cNvSpPr>
          <p:nvPr>
            <p:ph type="body" sz="quarter" idx="15" hasCustomPrompt="1"/>
          </p:nvPr>
        </p:nvSpPr>
        <p:spPr>
          <a:xfrm>
            <a:off x="497378" y="1862283"/>
            <a:ext cx="7167562" cy="4610100"/>
          </a:xfrm>
          <a:prstGeom prst="rect">
            <a:avLst/>
          </a:prstGeom>
        </p:spPr>
        <p:txBody>
          <a:bodyPr/>
          <a:lstStyle>
            <a:lvl1pPr marL="0" indent="0">
              <a:buNone/>
              <a:defRPr sz="2000">
                <a:solidFill>
                  <a:srgbClr val="002060"/>
                </a:solidFill>
                <a:latin typeface="Arial" panose="020B0604020202020204" pitchFamily="34" charset="0"/>
                <a:cs typeface="Arial" panose="020B0604020202020204" pitchFamily="34" charset="0"/>
              </a:defRPr>
            </a:lvl1pPr>
          </a:lstStyle>
          <a:p>
            <a:pPr lvl="0"/>
            <a:r>
              <a:rPr lang="fr-FR"/>
              <a:t>Texte</a:t>
            </a:r>
          </a:p>
        </p:txBody>
      </p:sp>
    </p:spTree>
    <p:extLst>
      <p:ext uri="{BB962C8B-B14F-4D97-AF65-F5344CB8AC3E}">
        <p14:creationId xmlns:p14="http://schemas.microsoft.com/office/powerpoint/2010/main" val="9119682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re et contenu (images cercl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591CFE-6F0C-4713-BEC0-8EC1284BE72F}"/>
              </a:ext>
            </a:extLst>
          </p:cNvPr>
          <p:cNvSpPr>
            <a:spLocks noGrp="1"/>
          </p:cNvSpPr>
          <p:nvPr>
            <p:ph type="title" hasCustomPrompt="1"/>
          </p:nvPr>
        </p:nvSpPr>
        <p:spPr>
          <a:xfrm>
            <a:off x="497378" y="294177"/>
            <a:ext cx="10515600" cy="590839"/>
          </a:xfrm>
          <a:prstGeom prst="rect">
            <a:avLst/>
          </a:prstGeom>
        </p:spPr>
        <p:txBody>
          <a:bodyPr/>
          <a:lstStyle>
            <a:lvl1pPr>
              <a:defRPr sz="3200" b="1">
                <a:solidFill>
                  <a:srgbClr val="002060"/>
                </a:solidFill>
                <a:latin typeface="Arial" panose="020B0604020202020204" pitchFamily="34" charset="0"/>
                <a:cs typeface="Arial" panose="020B0604020202020204" pitchFamily="34" charset="0"/>
              </a:defRPr>
            </a:lvl1pPr>
          </a:lstStyle>
          <a:p>
            <a:r>
              <a:rPr lang="fr-FR"/>
              <a:t>TITRE</a:t>
            </a:r>
          </a:p>
        </p:txBody>
      </p:sp>
      <p:sp>
        <p:nvSpPr>
          <p:cNvPr id="9" name="Espace réservé du texte 8">
            <a:extLst>
              <a:ext uri="{FF2B5EF4-FFF2-40B4-BE49-F238E27FC236}">
                <a16:creationId xmlns:a16="http://schemas.microsoft.com/office/drawing/2014/main" id="{A48CE7FF-CB1B-4176-A2ED-04C8CC0D7378}"/>
              </a:ext>
            </a:extLst>
          </p:cNvPr>
          <p:cNvSpPr>
            <a:spLocks noGrp="1"/>
          </p:cNvSpPr>
          <p:nvPr>
            <p:ph type="body" sz="quarter" idx="13" hasCustomPrompt="1"/>
          </p:nvPr>
        </p:nvSpPr>
        <p:spPr>
          <a:xfrm>
            <a:off x="540558" y="761913"/>
            <a:ext cx="9742488" cy="365125"/>
          </a:xfrm>
          <a:prstGeom prst="rect">
            <a:avLst/>
          </a:prstGeom>
        </p:spPr>
        <p:txBody>
          <a:bodyPr/>
          <a:lstStyle>
            <a:lvl1pPr marL="0" indent="0">
              <a:buNone/>
              <a:defRPr sz="2400" b="1">
                <a:solidFill>
                  <a:srgbClr val="33CCCC"/>
                </a:solidFill>
                <a:latin typeface="Arial" panose="020B0604020202020204" pitchFamily="34" charset="0"/>
                <a:cs typeface="Arial" panose="020B0604020202020204" pitchFamily="34" charset="0"/>
              </a:defRPr>
            </a:lvl1pPr>
          </a:lstStyle>
          <a:p>
            <a:pPr lvl="0"/>
            <a:r>
              <a:rPr lang="fr-FR"/>
              <a:t>SOUS-TITRE</a:t>
            </a:r>
          </a:p>
        </p:txBody>
      </p:sp>
      <p:sp>
        <p:nvSpPr>
          <p:cNvPr id="13" name="Espace réservé du texte 12">
            <a:extLst>
              <a:ext uri="{FF2B5EF4-FFF2-40B4-BE49-F238E27FC236}">
                <a16:creationId xmlns:a16="http://schemas.microsoft.com/office/drawing/2014/main" id="{75E76879-571F-49E9-9C59-37ABF65F50FD}"/>
              </a:ext>
            </a:extLst>
          </p:cNvPr>
          <p:cNvSpPr>
            <a:spLocks noGrp="1"/>
          </p:cNvSpPr>
          <p:nvPr>
            <p:ph type="body" sz="quarter" idx="15" hasCustomPrompt="1"/>
          </p:nvPr>
        </p:nvSpPr>
        <p:spPr>
          <a:xfrm>
            <a:off x="497378" y="1862283"/>
            <a:ext cx="7167562" cy="4610100"/>
          </a:xfrm>
          <a:prstGeom prst="rect">
            <a:avLst/>
          </a:prstGeom>
        </p:spPr>
        <p:txBody>
          <a:bodyPr/>
          <a:lstStyle>
            <a:lvl1pPr marL="0" indent="0">
              <a:buNone/>
              <a:defRPr sz="2000">
                <a:solidFill>
                  <a:srgbClr val="002060"/>
                </a:solidFill>
                <a:latin typeface="Arial" panose="020B0604020202020204" pitchFamily="34" charset="0"/>
                <a:cs typeface="Arial" panose="020B0604020202020204" pitchFamily="34" charset="0"/>
              </a:defRPr>
            </a:lvl1pPr>
          </a:lstStyle>
          <a:p>
            <a:pPr lvl="0"/>
            <a:r>
              <a:rPr lang="fr-FR"/>
              <a:t>Texte</a:t>
            </a:r>
          </a:p>
        </p:txBody>
      </p:sp>
      <p:sp>
        <p:nvSpPr>
          <p:cNvPr id="4" name="Espace réservé pour une image  3">
            <a:extLst>
              <a:ext uri="{FF2B5EF4-FFF2-40B4-BE49-F238E27FC236}">
                <a16:creationId xmlns:a16="http://schemas.microsoft.com/office/drawing/2014/main" id="{A78FA99C-FFF4-4ECF-AE2F-F988870046B0}"/>
              </a:ext>
            </a:extLst>
          </p:cNvPr>
          <p:cNvSpPr>
            <a:spLocks noGrp="1"/>
          </p:cNvSpPr>
          <p:nvPr>
            <p:ph type="pic" sz="quarter" idx="16"/>
          </p:nvPr>
        </p:nvSpPr>
        <p:spPr>
          <a:xfrm>
            <a:off x="8354291" y="2967645"/>
            <a:ext cx="4527665" cy="4518254"/>
          </a:xfrm>
          <a:prstGeom prst="ellipse">
            <a:avLst/>
          </a:prstGeom>
        </p:spPr>
        <p:txBody>
          <a:bodyPr/>
          <a:lstStyle/>
          <a:p>
            <a:endParaRPr lang="fr-FR"/>
          </a:p>
        </p:txBody>
      </p:sp>
      <p:sp>
        <p:nvSpPr>
          <p:cNvPr id="8" name="Espace réservé pour une image  3">
            <a:extLst>
              <a:ext uri="{FF2B5EF4-FFF2-40B4-BE49-F238E27FC236}">
                <a16:creationId xmlns:a16="http://schemas.microsoft.com/office/drawing/2014/main" id="{D1EDC30F-20B4-4435-AE1D-E034DD959F92}"/>
              </a:ext>
            </a:extLst>
          </p:cNvPr>
          <p:cNvSpPr>
            <a:spLocks noGrp="1"/>
          </p:cNvSpPr>
          <p:nvPr>
            <p:ph type="pic" sz="quarter" idx="17"/>
          </p:nvPr>
        </p:nvSpPr>
        <p:spPr>
          <a:xfrm>
            <a:off x="7946953" y="-799423"/>
            <a:ext cx="2942720" cy="2985670"/>
          </a:xfrm>
          <a:prstGeom prst="ellipse">
            <a:avLst/>
          </a:prstGeom>
        </p:spPr>
        <p:txBody>
          <a:bodyPr/>
          <a:lstStyle/>
          <a:p>
            <a:endParaRPr lang="fr-FR"/>
          </a:p>
          <a:p>
            <a:endParaRPr lang="fr-FR"/>
          </a:p>
          <a:p>
            <a:r>
              <a:rPr lang="fr-FR"/>
              <a:t>Image</a:t>
            </a:r>
          </a:p>
        </p:txBody>
      </p:sp>
    </p:spTree>
    <p:extLst>
      <p:ext uri="{BB962C8B-B14F-4D97-AF65-F5344CB8AC3E}">
        <p14:creationId xmlns:p14="http://schemas.microsoft.com/office/powerpoint/2010/main" val="18975405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87417745"/>
      </p:ext>
    </p:extLst>
  </p:cSld>
  <p:clrMap bg1="lt1" tx1="dk1" bg2="lt2" tx2="dk2" accent1="accent1" accent2="accent2" accent3="accent3" accent4="accent4" accent5="accent5" accent6="accent6" hlink="hlink" folHlink="folHlink"/>
  <p:sldLayoutIdLst>
    <p:sldLayoutId id="2147483855" r:id="rId1"/>
    <p:sldLayoutId id="2147483867" r:id="rId2"/>
    <p:sldLayoutId id="2147483857" r:id="rId3"/>
    <p:sldLayoutId id="2147483868" r:id="rId4"/>
    <p:sldLayoutId id="2147483856" r:id="rId5"/>
    <p:sldLayoutId id="2147483869" r:id="rId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Layout" Target="../slideLayouts/slideLayout6.xml"/><Relationship Id="rId5" Type="http://schemas.openxmlformats.org/officeDocument/2006/relationships/hyperlink" Target="https://www.un.org/sustainabledevelopment/poverty/" TargetMode="Externa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hyperlink" Target="https://www.un.org/sustainabledevelopment/hunger/"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www.un.org/sustainabledevelopment/health/"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Layout" Target="../slideLayouts/slideLayout6.xml"/><Relationship Id="rId5" Type="http://schemas.openxmlformats.org/officeDocument/2006/relationships/hyperlink" Target="https://www.un.org/sustainabledevelopment/education/" TargetMode="Externa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Layout" Target="../slideLayouts/slideLayout6.xml"/><Relationship Id="rId5" Type="http://schemas.openxmlformats.org/officeDocument/2006/relationships/hyperlink" Target="https://www.un.org/sustainabledevelopment/education/" TargetMode="Externa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Layout" Target="../slideLayouts/slideLayout6.xml"/><Relationship Id="rId5" Type="http://schemas.openxmlformats.org/officeDocument/2006/relationships/hyperlink" Target="https://www.un.org/sustainabledevelopment/water-and-sanitation/" TargetMode="Externa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Layout" Target="../slideLayouts/slideLayout6.xml"/><Relationship Id="rId5" Type="http://schemas.openxmlformats.org/officeDocument/2006/relationships/hyperlink" Target="https://www.un.org/sustainabledevelopment/energy/" TargetMode="Externa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Layout" Target="../slideLayouts/slideLayout6.xml"/><Relationship Id="rId5" Type="http://schemas.openxmlformats.org/officeDocument/2006/relationships/hyperlink" Target="https://www.un.org/sustainabledevelopment/economic-growth/" TargetMode="Externa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hyperlink" Target="https://www.un.org/sustainabledevelopment/infrastructure-industrialization/" TargetMode="External"/><Relationship Id="rId5" Type="http://schemas.openxmlformats.org/officeDocument/2006/relationships/image" Target="../media/image3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Layout" Target="../slideLayouts/slideLayout6.xml"/><Relationship Id="rId5" Type="http://schemas.openxmlformats.org/officeDocument/2006/relationships/hyperlink" Target="https://www.un.org/sustainabledevelopment/inequality/" TargetMode="Externa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hyperlink" Target="https://www.un.org/sustainabledevelopment/cities/" TargetMode="External"/><Relationship Id="rId5" Type="http://schemas.openxmlformats.org/officeDocument/2006/relationships/image" Target="../media/image34.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hyperlink" Target="https://www.un.org/sustainabledevelopment/sustainable-consumption-production/" TargetMode="External"/><Relationship Id="rId5" Type="http://schemas.openxmlformats.org/officeDocument/2006/relationships/image" Target="../media/image14.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hyperlink" Target="https://www.un.org/sustainabledevelopment/climate-change/" TargetMode="External"/><Relationship Id="rId5" Type="http://schemas.openxmlformats.org/officeDocument/2006/relationships/image" Target="../media/image35.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hyperlink" Target="https://www.un.org/sustainabledevelopment/oceans/" TargetMode="Externa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hyperlink" Target="https://www.un.org/sustainabledevelopment/biodiversity/" TargetMode="Externa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hyperlink" Target="https://www.un.org/sustainabledevelopment/peace-justice/" TargetMode="External"/><Relationship Id="rId5" Type="http://schemas.openxmlformats.org/officeDocument/2006/relationships/image" Target="../media/image38.pn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hyperlink" Target="https://www.un.org/sustainabledevelopment/globalpartnerships/" TargetMode="External"/><Relationship Id="rId5" Type="http://schemas.openxmlformats.org/officeDocument/2006/relationships/image" Target="../media/image39.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3.jpeg"/><Relationship Id="rId4" Type="http://schemas.openxmlformats.org/officeDocument/2006/relationships/image" Target="../media/image8.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png"/><Relationship Id="rId11" Type="http://schemas.openxmlformats.org/officeDocument/2006/relationships/image" Target="../media/image3.jpe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14679"/>
        </a:solidFill>
        <a:effectLst/>
      </p:bgPr>
    </p:bg>
    <p:spTree>
      <p:nvGrpSpPr>
        <p:cNvPr id="1" name=""/>
        <p:cNvGrpSpPr/>
        <p:nvPr/>
      </p:nvGrpSpPr>
      <p:grpSpPr>
        <a:xfrm>
          <a:off x="0" y="0"/>
          <a:ext cx="0" cy="0"/>
          <a:chOff x="0" y="0"/>
          <a:chExt cx="0" cy="0"/>
        </a:xfrm>
      </p:grpSpPr>
      <p:sp>
        <p:nvSpPr>
          <p:cNvPr id="16" name="Titre 15">
            <a:extLst>
              <a:ext uri="{FF2B5EF4-FFF2-40B4-BE49-F238E27FC236}">
                <a16:creationId xmlns:a16="http://schemas.microsoft.com/office/drawing/2014/main" id="{04F9F29F-913A-F2EB-0365-F6532419EBFE}"/>
              </a:ext>
            </a:extLst>
          </p:cNvPr>
          <p:cNvSpPr>
            <a:spLocks noGrp="1"/>
          </p:cNvSpPr>
          <p:nvPr>
            <p:ph type="title"/>
          </p:nvPr>
        </p:nvSpPr>
        <p:spPr>
          <a:xfrm>
            <a:off x="838200" y="2214762"/>
            <a:ext cx="10515600" cy="2428475"/>
          </a:xfrm>
        </p:spPr>
        <p:txBody>
          <a:bodyPr/>
          <a:lstStyle/>
          <a:p>
            <a:pPr algn="ctr"/>
            <a:r>
              <a:rPr lang="fr-FR" sz="5400" b="1" dirty="0">
                <a:solidFill>
                  <a:schemeClr val="bg1"/>
                </a:solidFill>
              </a:rPr>
              <a:t>J</a:t>
            </a:r>
            <a:r>
              <a:rPr lang="en-GB" sz="5400" dirty="0" err="1">
                <a:solidFill>
                  <a:schemeClr val="bg1"/>
                </a:solidFill>
              </a:rPr>
              <a:t>C</a:t>
            </a:r>
            <a:r>
              <a:rPr lang="en-GB" sz="5400" b="1" dirty="0" err="1">
                <a:solidFill>
                  <a:schemeClr val="bg1"/>
                </a:solidFill>
                <a:effectLst/>
                <a:ea typeface="Calibri" panose="020F0502020204030204" pitchFamily="34" charset="0"/>
              </a:rPr>
              <a:t>Decaux’s</a:t>
            </a:r>
            <a:r>
              <a:rPr lang="en-GB" sz="5400" b="1" dirty="0">
                <a:solidFill>
                  <a:schemeClr val="bg1"/>
                </a:solidFill>
                <a:effectLst/>
                <a:ea typeface="Calibri" panose="020F0502020204030204" pitchFamily="34" charset="0"/>
              </a:rPr>
              <a:t> contribution to the United Nations Sustainable Development Goals (SDGs)</a:t>
            </a:r>
            <a:br>
              <a:rPr lang="fr-FR" sz="5400" dirty="0">
                <a:solidFill>
                  <a:schemeClr val="bg1"/>
                </a:solidFill>
                <a:effectLst/>
                <a:ea typeface="Calibri" panose="020F0502020204030204" pitchFamily="34" charset="0"/>
              </a:rPr>
            </a:br>
            <a:endParaRPr lang="fr-FR" sz="5400" dirty="0">
              <a:solidFill>
                <a:schemeClr val="bg1"/>
              </a:solidFill>
            </a:endParaRPr>
          </a:p>
        </p:txBody>
      </p:sp>
      <p:pic>
        <p:nvPicPr>
          <p:cNvPr id="3" name="Image 2" descr="Une image contenant logo&#10;&#10;Description générée automatiquement">
            <a:extLst>
              <a:ext uri="{FF2B5EF4-FFF2-40B4-BE49-F238E27FC236}">
                <a16:creationId xmlns:a16="http://schemas.microsoft.com/office/drawing/2014/main" id="{A41B01E8-C70B-1F65-AD45-528DB09EAC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9182" y="108826"/>
            <a:ext cx="1553303" cy="843567"/>
          </a:xfrm>
          <a:prstGeom prst="rect">
            <a:avLst/>
          </a:prstGeom>
        </p:spPr>
      </p:pic>
      <p:pic>
        <p:nvPicPr>
          <p:cNvPr id="2" name="Image 1">
            <a:extLst>
              <a:ext uri="{FF2B5EF4-FFF2-40B4-BE49-F238E27FC236}">
                <a16:creationId xmlns:a16="http://schemas.microsoft.com/office/drawing/2014/main" id="{6B1D7899-1F11-B438-EDA4-AFFC7660B8AE}"/>
              </a:ext>
            </a:extLst>
          </p:cNvPr>
          <p:cNvPicPr>
            <a:picLocks noChangeAspect="1"/>
          </p:cNvPicPr>
          <p:nvPr/>
        </p:nvPicPr>
        <p:blipFill>
          <a:blip r:embed="rId3"/>
          <a:stretch>
            <a:fillRect/>
          </a:stretch>
        </p:blipFill>
        <p:spPr>
          <a:xfrm>
            <a:off x="293432" y="183526"/>
            <a:ext cx="1089535" cy="933368"/>
          </a:xfrm>
          <a:prstGeom prst="rect">
            <a:avLst/>
          </a:prstGeom>
        </p:spPr>
      </p:pic>
      <p:sp>
        <p:nvSpPr>
          <p:cNvPr id="4" name="Titre 15">
            <a:extLst>
              <a:ext uri="{FF2B5EF4-FFF2-40B4-BE49-F238E27FC236}">
                <a16:creationId xmlns:a16="http://schemas.microsoft.com/office/drawing/2014/main" id="{6DEFF250-8ED5-CB94-82A8-5246E6896870}"/>
              </a:ext>
            </a:extLst>
          </p:cNvPr>
          <p:cNvSpPr txBox="1">
            <a:spLocks/>
          </p:cNvSpPr>
          <p:nvPr/>
        </p:nvSpPr>
        <p:spPr>
          <a:xfrm>
            <a:off x="293432" y="6353943"/>
            <a:ext cx="3222852" cy="331825"/>
          </a:xfrm>
          <a:prstGeom prst="rect">
            <a:avLst/>
          </a:prstGeom>
        </p:spPr>
        <p:txBody>
          <a:bodyPr/>
          <a:lstStyle>
            <a:lvl1pPr algn="l" defTabSz="914400" rtl="0" eaLnBrk="1" latinLnBrk="0" hangingPunct="1">
              <a:lnSpc>
                <a:spcPct val="90000"/>
              </a:lnSpc>
              <a:spcBef>
                <a:spcPct val="0"/>
              </a:spcBef>
              <a:buNone/>
              <a:defRPr sz="3200" b="1" kern="1200">
                <a:solidFill>
                  <a:srgbClr val="002060"/>
                </a:solidFill>
                <a:latin typeface="Arial" panose="020B0604020202020204" pitchFamily="34" charset="0"/>
                <a:ea typeface="+mj-ea"/>
                <a:cs typeface="Arial" panose="020B0604020202020204" pitchFamily="34" charset="0"/>
              </a:defRPr>
            </a:lvl1pPr>
          </a:lstStyle>
          <a:p>
            <a:r>
              <a:rPr lang="fr-FR" sz="1600" b="0" dirty="0">
                <a:solidFill>
                  <a:schemeClr val="bg1"/>
                </a:solidFill>
              </a:rPr>
              <a:t>2025 </a:t>
            </a:r>
            <a:r>
              <a:rPr lang="fr-FR" sz="1600" b="0" dirty="0" err="1">
                <a:solidFill>
                  <a:schemeClr val="bg1"/>
                </a:solidFill>
              </a:rPr>
              <a:t>edition</a:t>
            </a:r>
            <a:r>
              <a:rPr lang="fr-FR" sz="1600" b="0" dirty="0">
                <a:solidFill>
                  <a:schemeClr val="bg1"/>
                </a:solidFill>
              </a:rPr>
              <a:t>, 2024 data </a:t>
            </a:r>
          </a:p>
        </p:txBody>
      </p:sp>
    </p:spTree>
    <p:extLst>
      <p:ext uri="{BB962C8B-B14F-4D97-AF65-F5344CB8AC3E}">
        <p14:creationId xmlns:p14="http://schemas.microsoft.com/office/powerpoint/2010/main" val="2833336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JCDecaux | MyEventNetwork">
            <a:extLst>
              <a:ext uri="{FF2B5EF4-FFF2-40B4-BE49-F238E27FC236}">
                <a16:creationId xmlns:a16="http://schemas.microsoft.com/office/drawing/2014/main" id="{2145C3F1-4CCD-BA49-7062-672BB599C3E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904" t="31472" r="7474" b="41423"/>
          <a:stretch/>
        </p:blipFill>
        <p:spPr bwMode="auto">
          <a:xfrm>
            <a:off x="10388163" y="242031"/>
            <a:ext cx="1249330" cy="399786"/>
          </a:xfrm>
          <a:prstGeom prst="rect">
            <a:avLst/>
          </a:prstGeom>
          <a:noFill/>
          <a:ln>
            <a:noFill/>
          </a:ln>
          <a:extLst>
            <a:ext uri="{53640926-AAD7-44D8-BBD7-CCE9431645EC}">
              <a14:shadowObscured xmlns:a14="http://schemas.microsoft.com/office/drawing/2010/main"/>
            </a:ext>
          </a:extLst>
        </p:spPr>
      </p:pic>
      <p:pic>
        <p:nvPicPr>
          <p:cNvPr id="2" name="Image 1" descr="Une image contenant texte, capture d’écran, cercle, Caractère coloré&#10;&#10;Description générée automatiquement">
            <a:extLst>
              <a:ext uri="{FF2B5EF4-FFF2-40B4-BE49-F238E27FC236}">
                <a16:creationId xmlns:a16="http://schemas.microsoft.com/office/drawing/2014/main" id="{E4067588-4BA8-5BDA-62F0-0AAD68EB61DA}"/>
              </a:ext>
            </a:extLst>
          </p:cNvPr>
          <p:cNvPicPr>
            <a:picLocks noChangeAspect="1"/>
          </p:cNvPicPr>
          <p:nvPr/>
        </p:nvPicPr>
        <p:blipFill rotWithShape="1">
          <a:blip r:embed="rId3">
            <a:extLst>
              <a:ext uri="{28A0092B-C50C-407E-A947-70E740481C1C}">
                <a14:useLocalDpi xmlns:a14="http://schemas.microsoft.com/office/drawing/2010/main" val="0"/>
              </a:ext>
            </a:extLst>
          </a:blip>
          <a:srcRect l="1434" t="1928" r="1915" b="1638"/>
          <a:stretch/>
        </p:blipFill>
        <p:spPr>
          <a:xfrm>
            <a:off x="5836651" y="633399"/>
            <a:ext cx="5603846" cy="5591203"/>
          </a:xfrm>
          <a:prstGeom prst="rect">
            <a:avLst/>
          </a:prstGeom>
        </p:spPr>
      </p:pic>
      <p:sp>
        <p:nvSpPr>
          <p:cNvPr id="3" name="Rectangle 2">
            <a:extLst>
              <a:ext uri="{FF2B5EF4-FFF2-40B4-BE49-F238E27FC236}">
                <a16:creationId xmlns:a16="http://schemas.microsoft.com/office/drawing/2014/main" id="{7FB97C46-39A9-03C5-1D6E-8A5133DDA7AE}"/>
              </a:ext>
            </a:extLst>
          </p:cNvPr>
          <p:cNvSpPr/>
          <p:nvPr/>
        </p:nvSpPr>
        <p:spPr>
          <a:xfrm>
            <a:off x="364189" y="2237106"/>
            <a:ext cx="4842983" cy="2417388"/>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460F40A1-058F-7DE2-5AE5-C5CBBC95943D}"/>
              </a:ext>
            </a:extLst>
          </p:cNvPr>
          <p:cNvSpPr/>
          <p:nvPr/>
        </p:nvSpPr>
        <p:spPr>
          <a:xfrm>
            <a:off x="652295" y="2420942"/>
            <a:ext cx="4842983" cy="2417388"/>
          </a:xfrm>
          <a:prstGeom prst="rect">
            <a:avLst/>
          </a:prstGeom>
          <a:noFill/>
          <a:ln w="28575">
            <a:solidFill>
              <a:srgbClr val="00AD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5531C453-0301-D72D-55E7-6E7064D28B21}"/>
              </a:ext>
            </a:extLst>
          </p:cNvPr>
          <p:cNvSpPr txBox="1"/>
          <p:nvPr/>
        </p:nvSpPr>
        <p:spPr>
          <a:xfrm>
            <a:off x="820969" y="2589887"/>
            <a:ext cx="4221546" cy="1919693"/>
          </a:xfrm>
          <a:prstGeom prst="rect">
            <a:avLst/>
          </a:prstGeom>
          <a:noFill/>
        </p:spPr>
        <p:txBody>
          <a:bodyPr wrap="square" rtlCol="0">
            <a:spAutoFit/>
          </a:bodyPr>
          <a:lstStyle/>
          <a:p>
            <a:pPr lvl="0" algn="ctr">
              <a:lnSpc>
                <a:spcPct val="107000"/>
              </a:lnSpc>
            </a:pPr>
            <a:r>
              <a:rPr lang="en-US" sz="1400" b="0" i="0" dirty="0">
                <a:solidFill>
                  <a:srgbClr val="000000"/>
                </a:solidFill>
                <a:effectLst/>
                <a:latin typeface="Arial" panose="020B0604020202020204" pitchFamily="34" charset="0"/>
                <a:cs typeface="Arial" panose="020B0604020202020204" pitchFamily="34" charset="0"/>
              </a:rPr>
              <a:t>We contribute to all 17 Sustainable Development Goals, and to 6 in particular, in order to accelerate their promotion and development throughout the world.</a:t>
            </a:r>
          </a:p>
          <a:p>
            <a:pPr lvl="0" algn="ctr">
              <a:lnSpc>
                <a:spcPct val="107000"/>
              </a:lnSpc>
            </a:pPr>
            <a:endParaRPr lang="en-US" sz="1400" dirty="0">
              <a:solidFill>
                <a:srgbClr val="000000"/>
              </a:solidFill>
              <a:latin typeface="Arial" panose="020B0604020202020204" pitchFamily="34" charset="0"/>
              <a:cs typeface="Arial" panose="020B0604020202020204" pitchFamily="34" charset="0"/>
            </a:endParaRPr>
          </a:p>
          <a:p>
            <a:pPr lvl="0" algn="ctr">
              <a:lnSpc>
                <a:spcPct val="107000"/>
              </a:lnSpc>
            </a:pPr>
            <a:r>
              <a:rPr lang="en-US" sz="1400" b="0" i="0" dirty="0">
                <a:solidFill>
                  <a:srgbClr val="000000"/>
                </a:solidFill>
                <a:effectLst/>
                <a:latin typeface="Arial" panose="020B0604020202020204" pitchFamily="34" charset="0"/>
                <a:cs typeface="Arial" panose="020B0604020202020204" pitchFamily="34" charset="0"/>
              </a:rPr>
              <a:t>Addressing the SDGs is a lever for innovation, enabling us to offer ever more responsible products and services.​ </a:t>
            </a:r>
            <a:endParaRPr lang="fr-FR"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6287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B1C2C">
            <a:alpha val="40000"/>
          </a:srgbClr>
        </a:solidFill>
        <a:effectLst/>
      </p:bgPr>
    </p:bg>
    <p:spTree>
      <p:nvGrpSpPr>
        <p:cNvPr id="1" name=""/>
        <p:cNvGrpSpPr/>
        <p:nvPr/>
      </p:nvGrpSpPr>
      <p:grpSpPr>
        <a:xfrm>
          <a:off x="0" y="0"/>
          <a:ext cx="0" cy="0"/>
          <a:chOff x="0" y="0"/>
          <a:chExt cx="0" cy="0"/>
        </a:xfrm>
      </p:grpSpPr>
      <p:sp>
        <p:nvSpPr>
          <p:cNvPr id="9" name="Triangle isocèle 8">
            <a:extLst>
              <a:ext uri="{FF2B5EF4-FFF2-40B4-BE49-F238E27FC236}">
                <a16:creationId xmlns:a16="http://schemas.microsoft.com/office/drawing/2014/main" id="{3D75299D-8C39-9764-BAA8-264B13FA8E3B}"/>
              </a:ext>
            </a:extLst>
          </p:cNvPr>
          <p:cNvSpPr/>
          <p:nvPr/>
        </p:nvSpPr>
        <p:spPr>
          <a:xfrm>
            <a:off x="11557788" y="6196338"/>
            <a:ext cx="945637" cy="661662"/>
          </a:xfrm>
          <a:prstGeom prst="triangle">
            <a:avLst>
              <a:gd name="adj" fmla="val 71935"/>
            </a:avLst>
          </a:prstGeom>
          <a:solidFill>
            <a:srgbClr val="EB1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a:extLst>
              <a:ext uri="{FF2B5EF4-FFF2-40B4-BE49-F238E27FC236}">
                <a16:creationId xmlns:a16="http://schemas.microsoft.com/office/drawing/2014/main" id="{CF344BE2-8BCE-1797-7BD4-400364D17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56061" y="6102181"/>
            <a:ext cx="775699" cy="775699"/>
          </a:xfrm>
          <a:prstGeom prst="rect">
            <a:avLst/>
          </a:prstGeom>
        </p:spPr>
      </p:pic>
      <p:pic>
        <p:nvPicPr>
          <p:cNvPr id="11" name="Image 10" descr="Une image contenant logo&#10;&#10;Description générée automatiquement">
            <a:extLst>
              <a:ext uri="{FF2B5EF4-FFF2-40B4-BE49-F238E27FC236}">
                <a16:creationId xmlns:a16="http://schemas.microsoft.com/office/drawing/2014/main" id="{B7557BE8-3B66-5AC5-4BB1-E83FD91330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0607" y="108826"/>
            <a:ext cx="1553303" cy="843567"/>
          </a:xfrm>
          <a:prstGeom prst="rect">
            <a:avLst/>
          </a:prstGeom>
        </p:spPr>
      </p:pic>
      <p:sp>
        <p:nvSpPr>
          <p:cNvPr id="13" name="ZoneTexte 12">
            <a:extLst>
              <a:ext uri="{FF2B5EF4-FFF2-40B4-BE49-F238E27FC236}">
                <a16:creationId xmlns:a16="http://schemas.microsoft.com/office/drawing/2014/main" id="{CB28E704-F249-33EE-FE94-189BEB6EE7CB}"/>
              </a:ext>
            </a:extLst>
          </p:cNvPr>
          <p:cNvSpPr txBox="1"/>
          <p:nvPr/>
        </p:nvSpPr>
        <p:spPr>
          <a:xfrm>
            <a:off x="2983832" y="345944"/>
            <a:ext cx="6238080" cy="400110"/>
          </a:xfrm>
          <a:prstGeom prst="rect">
            <a:avLst/>
          </a:prstGeom>
          <a:noFill/>
        </p:spPr>
        <p:txBody>
          <a:bodyPr wrap="square">
            <a:spAutoFit/>
          </a:bodyPr>
          <a:lstStyle/>
          <a:p>
            <a:pPr algn="ctr"/>
            <a:r>
              <a:rPr lang="en-US" sz="2000" b="1" i="0" u="none" strike="noStrike" dirty="0">
                <a:solidFill>
                  <a:srgbClr val="FFFFFF"/>
                </a:solidFill>
                <a:effectLst/>
                <a:latin typeface="Arial" panose="020B0604020202020204" pitchFamily="34" charset="0"/>
                <a:cs typeface="Arial" panose="020B0604020202020204" pitchFamily="34" charset="0"/>
              </a:rPr>
              <a:t>SDG 1 - End poverty in all its forms everywhere </a:t>
            </a:r>
            <a:endParaRPr lang="fr-FR" sz="2000" dirty="0">
              <a:latin typeface="Arial" panose="020B0604020202020204" pitchFamily="34" charset="0"/>
              <a:cs typeface="Arial" panose="020B0604020202020204" pitchFamily="34" charset="0"/>
            </a:endParaRPr>
          </a:p>
        </p:txBody>
      </p:sp>
      <p:cxnSp>
        <p:nvCxnSpPr>
          <p:cNvPr id="17" name="Connecteur droit 16">
            <a:extLst>
              <a:ext uri="{FF2B5EF4-FFF2-40B4-BE49-F238E27FC236}">
                <a16:creationId xmlns:a16="http://schemas.microsoft.com/office/drawing/2014/main" id="{750A606C-DAE5-E533-48AE-AC8827C697D7}"/>
              </a:ext>
            </a:extLst>
          </p:cNvPr>
          <p:cNvCxnSpPr/>
          <p:nvPr/>
        </p:nvCxnSpPr>
        <p:spPr>
          <a:xfrm>
            <a:off x="4601110" y="873303"/>
            <a:ext cx="298978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9" name="Image 18" descr="Une image contenant texte&#10;&#10;Description générée automatiquement">
            <a:extLst>
              <a:ext uri="{FF2B5EF4-FFF2-40B4-BE49-F238E27FC236}">
                <a16:creationId xmlns:a16="http://schemas.microsoft.com/office/drawing/2014/main" id="{2354C279-7A0A-3B07-7B17-4F291EF744EA}"/>
              </a:ext>
            </a:extLst>
          </p:cNvPr>
          <p:cNvPicPr>
            <a:picLocks noChangeAspect="1"/>
          </p:cNvPicPr>
          <p:nvPr/>
        </p:nvPicPr>
        <p:blipFill rotWithShape="1">
          <a:blip r:embed="rId4">
            <a:extLst>
              <a:ext uri="{28A0092B-C50C-407E-A947-70E740481C1C}">
                <a14:useLocalDpi xmlns:a14="http://schemas.microsoft.com/office/drawing/2010/main" val="0"/>
              </a:ext>
            </a:extLst>
          </a:blip>
          <a:srcRect t="40544"/>
          <a:stretch/>
        </p:blipFill>
        <p:spPr>
          <a:xfrm>
            <a:off x="582964" y="323335"/>
            <a:ext cx="1318429" cy="783881"/>
          </a:xfrm>
          <a:prstGeom prst="rect">
            <a:avLst/>
          </a:prstGeom>
        </p:spPr>
      </p:pic>
      <p:sp>
        <p:nvSpPr>
          <p:cNvPr id="21" name="ZoneTexte 20">
            <a:extLst>
              <a:ext uri="{FF2B5EF4-FFF2-40B4-BE49-F238E27FC236}">
                <a16:creationId xmlns:a16="http://schemas.microsoft.com/office/drawing/2014/main" id="{1ADA7D02-020F-D76A-05FE-F997CCEE18F9}"/>
              </a:ext>
            </a:extLst>
          </p:cNvPr>
          <p:cNvSpPr txBox="1"/>
          <p:nvPr/>
        </p:nvSpPr>
        <p:spPr>
          <a:xfrm>
            <a:off x="2249210" y="2066155"/>
            <a:ext cx="8313943" cy="1754326"/>
          </a:xfrm>
          <a:prstGeom prst="rect">
            <a:avLst/>
          </a:prstGeom>
          <a:noFill/>
        </p:spPr>
        <p:txBody>
          <a:bodyPr wrap="square">
            <a:spAutoFit/>
          </a:bodyPr>
          <a:lstStyle/>
          <a:p>
            <a:pPr algn="ctr"/>
            <a:r>
              <a:rPr lang="en-US" b="0" i="0" u="none" strike="noStrike" dirty="0">
                <a:solidFill>
                  <a:srgbClr val="FFFFFF"/>
                </a:solidFill>
                <a:effectLst/>
                <a:latin typeface="Arial" panose="020B0604020202020204" pitchFamily="34" charset="0"/>
                <a:cs typeface="Arial" panose="020B0604020202020204" pitchFamily="34" charset="0"/>
              </a:rPr>
              <a:t>Our </a:t>
            </a:r>
            <a:r>
              <a:rPr lang="en-US" b="1" i="0" u="none" strike="noStrike" dirty="0">
                <a:solidFill>
                  <a:srgbClr val="FFFFFF"/>
                </a:solidFill>
                <a:effectLst/>
                <a:latin typeface="Arial" panose="020B0604020202020204" pitchFamily="34" charset="0"/>
                <a:cs typeface="Arial" panose="020B0604020202020204" pitchFamily="34" charset="0"/>
              </a:rPr>
              <a:t>"International Charter of Fundamental Social Values"</a:t>
            </a:r>
            <a:r>
              <a:rPr lang="en-US" b="0" i="0" u="none" strike="noStrike" dirty="0">
                <a:solidFill>
                  <a:srgbClr val="FFFFFF"/>
                </a:solidFill>
                <a:effectLst/>
                <a:latin typeface="Arial" panose="020B0604020202020204" pitchFamily="34" charset="0"/>
                <a:cs typeface="Arial" panose="020B0604020202020204" pitchFamily="34" charset="0"/>
              </a:rPr>
              <a:t>, available in 19 languages and deployed across the Group since 2012, describes our commitment to respect human rights, and strengthens the protection of fundamental social rights for all employees, particularly regarding rights to a decent wage, paid leave and social security</a:t>
            </a:r>
            <a:r>
              <a:rPr lang="en-US" dirty="0">
                <a:solidFill>
                  <a:srgbClr val="FFFFFF"/>
                </a:solidFill>
                <a:latin typeface="Arial" panose="020B0604020202020204" pitchFamily="34" charset="0"/>
                <a:cs typeface="Arial" panose="020B0604020202020204" pitchFamily="34" charset="0"/>
              </a:rPr>
              <a:t>. </a:t>
            </a:r>
            <a:r>
              <a:rPr lang="en-GB" dirty="0">
                <a:solidFill>
                  <a:srgbClr val="FFFFFF"/>
                </a:solidFill>
                <a:latin typeface="Arial" panose="020B0604020202020204" pitchFamily="34" charset="0"/>
                <a:cs typeface="Arial" panose="020B0604020202020204" pitchFamily="34" charset="0"/>
              </a:rPr>
              <a:t>We make sure all our subsidiaries comply with the principles of our Charter through a survey held every other year.</a:t>
            </a:r>
            <a:endParaRPr lang="fr-FR" dirty="0">
              <a:solidFill>
                <a:srgbClr val="FFFFFF"/>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54BF918C-C86F-E73D-780C-0E5723330CD4}"/>
              </a:ext>
            </a:extLst>
          </p:cNvPr>
          <p:cNvSpPr/>
          <p:nvPr/>
        </p:nvSpPr>
        <p:spPr>
          <a:xfrm>
            <a:off x="1613285" y="1632500"/>
            <a:ext cx="9009579" cy="2465791"/>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59BB788E-ED89-C83F-87AC-FD1F8A983F71}"/>
              </a:ext>
            </a:extLst>
          </p:cNvPr>
          <p:cNvSpPr/>
          <p:nvPr/>
        </p:nvSpPr>
        <p:spPr>
          <a:xfrm>
            <a:off x="1901393" y="1816336"/>
            <a:ext cx="9009578" cy="246579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a:extLst>
              <a:ext uri="{FF2B5EF4-FFF2-40B4-BE49-F238E27FC236}">
                <a16:creationId xmlns:a16="http://schemas.microsoft.com/office/drawing/2014/main" id="{2C4974DC-3813-5185-CB53-8B58FE399A00}"/>
              </a:ext>
            </a:extLst>
          </p:cNvPr>
          <p:cNvSpPr txBox="1"/>
          <p:nvPr/>
        </p:nvSpPr>
        <p:spPr>
          <a:xfrm>
            <a:off x="4699999" y="4465963"/>
            <a:ext cx="2792003" cy="1015663"/>
          </a:xfrm>
          <a:prstGeom prst="rect">
            <a:avLst/>
          </a:prstGeom>
          <a:noFill/>
        </p:spPr>
        <p:txBody>
          <a:bodyPr wrap="square">
            <a:spAutoFit/>
          </a:bodyPr>
          <a:lstStyle/>
          <a:p>
            <a:pPr algn="ctr"/>
            <a:r>
              <a:rPr lang="fr-FR" sz="6000" b="1" i="0" u="none" strike="noStrike" dirty="0">
                <a:solidFill>
                  <a:srgbClr val="FFFFFF"/>
                </a:solidFill>
                <a:effectLst/>
                <a:latin typeface="Bahnschrift" panose="020B0502040204020203" pitchFamily="34" charset="0"/>
                <a:ea typeface="Tahoma" panose="020B0604030504040204" pitchFamily="34" charset="0"/>
                <a:cs typeface="Tahoma" panose="020B0604030504040204" pitchFamily="34" charset="0"/>
              </a:rPr>
              <a:t>100%</a:t>
            </a:r>
            <a:endParaRPr lang="fr-FR" sz="6000" b="1" dirty="0">
              <a:latin typeface="Bahnschrift" panose="020B0502040204020203" pitchFamily="34" charset="0"/>
              <a:ea typeface="Tahoma" panose="020B0604030504040204" pitchFamily="34" charset="0"/>
              <a:cs typeface="Tahoma" panose="020B0604030504040204" pitchFamily="34" charset="0"/>
            </a:endParaRPr>
          </a:p>
        </p:txBody>
      </p:sp>
      <p:sp>
        <p:nvSpPr>
          <p:cNvPr id="29" name="ZoneTexte 28">
            <a:extLst>
              <a:ext uri="{FF2B5EF4-FFF2-40B4-BE49-F238E27FC236}">
                <a16:creationId xmlns:a16="http://schemas.microsoft.com/office/drawing/2014/main" id="{601B5565-6AE3-962D-AFA0-19818145842D}"/>
              </a:ext>
            </a:extLst>
          </p:cNvPr>
          <p:cNvSpPr txBox="1"/>
          <p:nvPr/>
        </p:nvSpPr>
        <p:spPr>
          <a:xfrm>
            <a:off x="2607371" y="5327737"/>
            <a:ext cx="7021405" cy="307777"/>
          </a:xfrm>
          <a:prstGeom prst="rect">
            <a:avLst/>
          </a:prstGeom>
          <a:noFill/>
        </p:spPr>
        <p:txBody>
          <a:bodyPr wrap="square">
            <a:spAutoFit/>
          </a:bodyPr>
          <a:lstStyle/>
          <a:p>
            <a:pPr algn="ctr"/>
            <a:r>
              <a:rPr lang="en-US" sz="1400" b="1" i="0" u="none" strike="noStrike" dirty="0">
                <a:solidFill>
                  <a:srgbClr val="E5243B"/>
                </a:solidFill>
                <a:effectLst/>
                <a:latin typeface="Arial" panose="020B0604020202020204" pitchFamily="34" charset="0"/>
                <a:cs typeface="Arial" panose="020B0604020202020204" pitchFamily="34" charset="0"/>
              </a:rPr>
              <a:t>OF COUNTRIES RESPECT THE GROUP’S FUNDAMENTAL SOCIAL VALUES</a:t>
            </a:r>
            <a:endParaRPr lang="fr-FR" sz="1400" dirty="0">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5802DC43-44C1-CB8F-686D-1125CF8516F6}"/>
              </a:ext>
            </a:extLst>
          </p:cNvPr>
          <p:cNvSpPr txBox="1"/>
          <p:nvPr/>
        </p:nvSpPr>
        <p:spPr>
          <a:xfrm rot="18921439">
            <a:off x="11609405" y="6522732"/>
            <a:ext cx="716598" cy="230832"/>
          </a:xfrm>
          <a:prstGeom prst="rect">
            <a:avLst/>
          </a:prstGeom>
          <a:noFill/>
        </p:spPr>
        <p:txBody>
          <a:bodyPr wrap="square" rtlCol="0">
            <a:spAutoFit/>
          </a:bodyPr>
          <a:lstStyle/>
          <a:p>
            <a:pPr algn="ctr"/>
            <a:r>
              <a:rPr lang="fr-FR" sz="900" dirty="0">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See more</a:t>
            </a:r>
            <a:endParaRPr lang="fr-FR" sz="9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6110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DA83A">
            <a:alpha val="40000"/>
          </a:srgbClr>
        </a:solidFill>
        <a:effectLst/>
      </p:bgPr>
    </p:bg>
    <p:spTree>
      <p:nvGrpSpPr>
        <p:cNvPr id="1" name=""/>
        <p:cNvGrpSpPr/>
        <p:nvPr/>
      </p:nvGrpSpPr>
      <p:grpSpPr>
        <a:xfrm>
          <a:off x="0" y="0"/>
          <a:ext cx="0" cy="0"/>
          <a:chOff x="0" y="0"/>
          <a:chExt cx="0" cy="0"/>
        </a:xfrm>
      </p:grpSpPr>
      <p:sp>
        <p:nvSpPr>
          <p:cNvPr id="9" name="Triangle isocèle 8">
            <a:extLst>
              <a:ext uri="{FF2B5EF4-FFF2-40B4-BE49-F238E27FC236}">
                <a16:creationId xmlns:a16="http://schemas.microsoft.com/office/drawing/2014/main" id="{3D75299D-8C39-9764-BAA8-264B13FA8E3B}"/>
              </a:ext>
            </a:extLst>
          </p:cNvPr>
          <p:cNvSpPr/>
          <p:nvPr/>
        </p:nvSpPr>
        <p:spPr>
          <a:xfrm>
            <a:off x="11557788" y="6196338"/>
            <a:ext cx="945637" cy="661662"/>
          </a:xfrm>
          <a:prstGeom prst="triangle">
            <a:avLst>
              <a:gd name="adj" fmla="val 71935"/>
            </a:avLst>
          </a:prstGeom>
          <a:solidFill>
            <a:srgbClr val="DDA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a:extLst>
              <a:ext uri="{FF2B5EF4-FFF2-40B4-BE49-F238E27FC236}">
                <a16:creationId xmlns:a16="http://schemas.microsoft.com/office/drawing/2014/main" id="{CF344BE2-8BCE-1797-7BD4-400364D17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56061" y="6102181"/>
            <a:ext cx="775699" cy="775699"/>
          </a:xfrm>
          <a:prstGeom prst="rect">
            <a:avLst/>
          </a:prstGeom>
        </p:spPr>
      </p:pic>
      <p:pic>
        <p:nvPicPr>
          <p:cNvPr id="11" name="Image 10" descr="Une image contenant logo&#10;&#10;Description générée automatiquement">
            <a:extLst>
              <a:ext uri="{FF2B5EF4-FFF2-40B4-BE49-F238E27FC236}">
                <a16:creationId xmlns:a16="http://schemas.microsoft.com/office/drawing/2014/main" id="{B7557BE8-3B66-5AC5-4BB1-E83FD91330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0607" y="108826"/>
            <a:ext cx="1553303" cy="843567"/>
          </a:xfrm>
          <a:prstGeom prst="rect">
            <a:avLst/>
          </a:prstGeom>
        </p:spPr>
      </p:pic>
      <p:sp>
        <p:nvSpPr>
          <p:cNvPr id="13" name="ZoneTexte 12">
            <a:extLst>
              <a:ext uri="{FF2B5EF4-FFF2-40B4-BE49-F238E27FC236}">
                <a16:creationId xmlns:a16="http://schemas.microsoft.com/office/drawing/2014/main" id="{CB28E704-F249-33EE-FE94-189BEB6EE7CB}"/>
              </a:ext>
            </a:extLst>
          </p:cNvPr>
          <p:cNvSpPr txBox="1"/>
          <p:nvPr/>
        </p:nvSpPr>
        <p:spPr>
          <a:xfrm>
            <a:off x="2983832" y="345944"/>
            <a:ext cx="6238080" cy="400110"/>
          </a:xfrm>
          <a:prstGeom prst="rect">
            <a:avLst/>
          </a:prstGeom>
          <a:noFill/>
        </p:spPr>
        <p:txBody>
          <a:bodyPr wrap="square">
            <a:spAutoFit/>
          </a:bodyPr>
          <a:lstStyle/>
          <a:p>
            <a:pPr algn="ctr"/>
            <a:r>
              <a:rPr lang="en-US" sz="2000" b="1" i="0" u="none" strike="noStrike" dirty="0">
                <a:solidFill>
                  <a:srgbClr val="FFFFFF"/>
                </a:solidFill>
                <a:effectLst/>
                <a:latin typeface="Arial" panose="020B0604020202020204" pitchFamily="34" charset="0"/>
                <a:cs typeface="Arial" panose="020B0604020202020204" pitchFamily="34" charset="0"/>
              </a:rPr>
              <a:t>SDG 2 - Zero hunger</a:t>
            </a:r>
            <a:endParaRPr lang="fr-FR" sz="2000" dirty="0">
              <a:latin typeface="Arial" panose="020B0604020202020204" pitchFamily="34" charset="0"/>
              <a:cs typeface="Arial" panose="020B0604020202020204" pitchFamily="34" charset="0"/>
            </a:endParaRPr>
          </a:p>
        </p:txBody>
      </p:sp>
      <p:cxnSp>
        <p:nvCxnSpPr>
          <p:cNvPr id="17" name="Connecteur droit 16">
            <a:extLst>
              <a:ext uri="{FF2B5EF4-FFF2-40B4-BE49-F238E27FC236}">
                <a16:creationId xmlns:a16="http://schemas.microsoft.com/office/drawing/2014/main" id="{750A606C-DAE5-E533-48AE-AC8827C697D7}"/>
              </a:ext>
            </a:extLst>
          </p:cNvPr>
          <p:cNvCxnSpPr/>
          <p:nvPr/>
        </p:nvCxnSpPr>
        <p:spPr>
          <a:xfrm>
            <a:off x="4601110" y="873303"/>
            <a:ext cx="298978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ZoneTexte 3">
            <a:extLst>
              <a:ext uri="{FF2B5EF4-FFF2-40B4-BE49-F238E27FC236}">
                <a16:creationId xmlns:a16="http://schemas.microsoft.com/office/drawing/2014/main" id="{5802DC43-44C1-CB8F-686D-1125CF8516F6}"/>
              </a:ext>
            </a:extLst>
          </p:cNvPr>
          <p:cNvSpPr txBox="1"/>
          <p:nvPr/>
        </p:nvSpPr>
        <p:spPr>
          <a:xfrm rot="18921439">
            <a:off x="11627471" y="6500187"/>
            <a:ext cx="735939" cy="230832"/>
          </a:xfrm>
          <a:prstGeom prst="rect">
            <a:avLst/>
          </a:prstGeom>
          <a:noFill/>
        </p:spPr>
        <p:txBody>
          <a:bodyPr wrap="square" rtlCol="0">
            <a:spAutoFit/>
          </a:bodyPr>
          <a:lstStyle/>
          <a:p>
            <a:r>
              <a:rPr lang="fr-FR" sz="900"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See more</a:t>
            </a:r>
            <a:endParaRPr lang="fr-FR" sz="900" dirty="0">
              <a:solidFill>
                <a:schemeClr val="bg1"/>
              </a:solidFill>
              <a:latin typeface="Arial" panose="020B0604020202020204" pitchFamily="34" charset="0"/>
              <a:cs typeface="Arial" panose="020B0604020202020204" pitchFamily="34" charset="0"/>
            </a:endParaRPr>
          </a:p>
        </p:txBody>
      </p:sp>
      <p:pic>
        <p:nvPicPr>
          <p:cNvPr id="6" name="Image 5" descr="Une image contenant Police, logo, texte, Graphique&#10;&#10;Description générée automatiquement">
            <a:extLst>
              <a:ext uri="{FF2B5EF4-FFF2-40B4-BE49-F238E27FC236}">
                <a16:creationId xmlns:a16="http://schemas.microsoft.com/office/drawing/2014/main" id="{39955704-2C0C-CD60-AD18-3895C6FB3E38}"/>
              </a:ext>
            </a:extLst>
          </p:cNvPr>
          <p:cNvPicPr>
            <a:picLocks noChangeAspect="1"/>
          </p:cNvPicPr>
          <p:nvPr/>
        </p:nvPicPr>
        <p:blipFill rotWithShape="1">
          <a:blip r:embed="rId5">
            <a:extLst>
              <a:ext uri="{28A0092B-C50C-407E-A947-70E740481C1C}">
                <a14:useLocalDpi xmlns:a14="http://schemas.microsoft.com/office/drawing/2010/main" val="0"/>
              </a:ext>
            </a:extLst>
          </a:blip>
          <a:srcRect t="35600" r="13402"/>
          <a:stretch/>
        </p:blipFill>
        <p:spPr>
          <a:xfrm>
            <a:off x="516206" y="301225"/>
            <a:ext cx="990547" cy="736636"/>
          </a:xfrm>
          <a:prstGeom prst="rect">
            <a:avLst/>
          </a:prstGeom>
        </p:spPr>
      </p:pic>
      <p:grpSp>
        <p:nvGrpSpPr>
          <p:cNvPr id="2" name="Groupe 1">
            <a:extLst>
              <a:ext uri="{FF2B5EF4-FFF2-40B4-BE49-F238E27FC236}">
                <a16:creationId xmlns:a16="http://schemas.microsoft.com/office/drawing/2014/main" id="{9A452A4C-F013-931D-4B15-C1A0287023E9}"/>
              </a:ext>
            </a:extLst>
          </p:cNvPr>
          <p:cNvGrpSpPr/>
          <p:nvPr/>
        </p:nvGrpSpPr>
        <p:grpSpPr>
          <a:xfrm>
            <a:off x="2788351" y="2825739"/>
            <a:ext cx="6488903" cy="1152042"/>
            <a:chOff x="2679294" y="2473401"/>
            <a:chExt cx="6488903" cy="1152042"/>
          </a:xfrm>
        </p:grpSpPr>
        <p:sp>
          <p:nvSpPr>
            <p:cNvPr id="3" name="ZoneTexte 2">
              <a:extLst>
                <a:ext uri="{FF2B5EF4-FFF2-40B4-BE49-F238E27FC236}">
                  <a16:creationId xmlns:a16="http://schemas.microsoft.com/office/drawing/2014/main" id="{BB65BCCE-23DC-D08F-5381-5C3093991C02}"/>
                </a:ext>
              </a:extLst>
            </p:cNvPr>
            <p:cNvSpPr txBox="1"/>
            <p:nvPr/>
          </p:nvSpPr>
          <p:spPr>
            <a:xfrm>
              <a:off x="2679294" y="2979112"/>
              <a:ext cx="6488903" cy="646331"/>
            </a:xfrm>
            <a:prstGeom prst="rect">
              <a:avLst/>
            </a:prstGeom>
            <a:noFill/>
          </p:spPr>
          <p:txBody>
            <a:bodyPr wrap="square">
              <a:spAutoFit/>
            </a:bodyPr>
            <a:lstStyle/>
            <a:p>
              <a:pPr marL="139700" indent="0" algn="ctr">
                <a:spcBef>
                  <a:spcPts val="0"/>
                </a:spcBef>
                <a:buSzPts val="1400"/>
                <a:buNone/>
              </a:pPr>
              <a:r>
                <a:rPr lang="fr-FR" dirty="0">
                  <a:solidFill>
                    <a:schemeClr val="bg1"/>
                  </a:solidFill>
                  <a:latin typeface="Arial" panose="020B0604020202020204" pitchFamily="34" charset="0"/>
                  <a:cs typeface="Arial" panose="020B0604020202020204" pitchFamily="34" charset="0"/>
                </a:rPr>
                <a:t>In 2024, </a:t>
              </a:r>
              <a:r>
                <a:rPr lang="en-US" dirty="0">
                  <a:solidFill>
                    <a:schemeClr val="bg1"/>
                  </a:solidFill>
                  <a:latin typeface="Arial" panose="020B0604020202020204" pitchFamily="34" charset="0"/>
                  <a:cs typeface="Arial" panose="020B0604020202020204" pitchFamily="34" charset="0"/>
                </a:rPr>
                <a:t>we displayed                   </a:t>
              </a:r>
              <a:r>
                <a:rPr lang="en-US" sz="1800" dirty="0">
                  <a:solidFill>
                    <a:schemeClr val="bg1"/>
                  </a:solidFill>
                  <a:latin typeface="Arial" panose="020B0604020202020204" pitchFamily="34" charset="0"/>
                  <a:cs typeface="Arial" panose="020B0604020202020204" pitchFamily="34" charset="0"/>
                </a:rPr>
                <a:t>campaigns</a:t>
              </a:r>
            </a:p>
            <a:p>
              <a:pPr marL="139700" indent="0" algn="ctr">
                <a:spcBef>
                  <a:spcPts val="0"/>
                </a:spcBef>
                <a:buSzPts val="1400"/>
                <a:buNone/>
              </a:pPr>
              <a:r>
                <a:rPr lang="en-US" dirty="0">
                  <a:solidFill>
                    <a:schemeClr val="bg1"/>
                  </a:solidFill>
                  <a:latin typeface="Arial" panose="020B0604020202020204" pitchFamily="34" charset="0"/>
                  <a:cs typeface="Arial" panose="020B0604020202020204" pitchFamily="34" charset="0"/>
                </a:rPr>
                <a:t>i</a:t>
              </a:r>
              <a:r>
                <a:rPr lang="en-US" sz="1800" dirty="0">
                  <a:solidFill>
                    <a:schemeClr val="bg1"/>
                  </a:solidFill>
                  <a:latin typeface="Arial" panose="020B0604020202020204" pitchFamily="34" charset="0"/>
                  <a:cs typeface="Arial" panose="020B0604020202020204" pitchFamily="34" charset="0"/>
                </a:rPr>
                <a:t>nternationally</a:t>
              </a:r>
              <a:r>
                <a:rPr lang="fr-FR" sz="1800" dirty="0">
                  <a:solidFill>
                    <a:schemeClr val="bg1"/>
                  </a:solidFill>
                  <a:latin typeface="Arial" panose="020B0604020202020204" pitchFamily="34" charset="0"/>
                  <a:cs typeface="Arial" panose="020B0604020202020204" pitchFamily="34" charset="0"/>
                </a:rPr>
                <a:t>, </a:t>
              </a:r>
              <a:r>
                <a:rPr lang="en-US" sz="1800" dirty="0">
                  <a:solidFill>
                    <a:schemeClr val="bg1"/>
                  </a:solidFill>
                  <a:latin typeface="Arial" panose="020B0604020202020204" pitchFamily="34" charset="0"/>
                  <a:cs typeface="Arial" panose="020B0604020202020204" pitchFamily="34" charset="0"/>
                </a:rPr>
                <a:t>to fight hunger.</a:t>
              </a:r>
              <a:endParaRPr lang="fr-FR" sz="1800" dirty="0">
                <a:solidFill>
                  <a:schemeClr val="bg1"/>
                </a:solidFill>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1632E798-C120-7865-EAE6-B894CCB31B4C}"/>
                </a:ext>
              </a:extLst>
            </p:cNvPr>
            <p:cNvSpPr txBox="1"/>
            <p:nvPr/>
          </p:nvSpPr>
          <p:spPr>
            <a:xfrm>
              <a:off x="6013319" y="2473401"/>
              <a:ext cx="1252626" cy="1015663"/>
            </a:xfrm>
            <a:prstGeom prst="rect">
              <a:avLst/>
            </a:prstGeom>
            <a:noFill/>
          </p:spPr>
          <p:txBody>
            <a:bodyPr wrap="square">
              <a:spAutoFit/>
            </a:bodyPr>
            <a:lstStyle/>
            <a:p>
              <a:r>
                <a:rPr lang="fr-FR" sz="6000" b="1" dirty="0">
                  <a:solidFill>
                    <a:schemeClr val="bg1"/>
                  </a:solidFill>
                  <a:latin typeface="Bahnschrift" panose="020B0502040204020203" pitchFamily="34" charset="0"/>
                  <a:ea typeface="Tahoma" panose="020B0604030504040204" pitchFamily="34" charset="0"/>
                  <a:cs typeface="Tahoma" panose="020B0604030504040204" pitchFamily="34" charset="0"/>
                </a:rPr>
                <a:t>88</a:t>
              </a:r>
            </a:p>
          </p:txBody>
        </p:sp>
      </p:grpSp>
      <p:sp>
        <p:nvSpPr>
          <p:cNvPr id="8" name="Rectangle 7">
            <a:extLst>
              <a:ext uri="{FF2B5EF4-FFF2-40B4-BE49-F238E27FC236}">
                <a16:creationId xmlns:a16="http://schemas.microsoft.com/office/drawing/2014/main" id="{8D0DAB7F-5250-9B21-2043-49C96E7BBA73}"/>
              </a:ext>
            </a:extLst>
          </p:cNvPr>
          <p:cNvSpPr/>
          <p:nvPr/>
        </p:nvSpPr>
        <p:spPr>
          <a:xfrm>
            <a:off x="1621674" y="2588846"/>
            <a:ext cx="9009579" cy="16902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012E78AC-A2C4-97CC-E303-E7AE697209E4}"/>
              </a:ext>
            </a:extLst>
          </p:cNvPr>
          <p:cNvSpPr/>
          <p:nvPr/>
        </p:nvSpPr>
        <p:spPr>
          <a:xfrm>
            <a:off x="1909782" y="2772682"/>
            <a:ext cx="9009578" cy="1690262"/>
          </a:xfrm>
          <a:prstGeom prst="rect">
            <a:avLst/>
          </a:prstGeom>
          <a:noFill/>
          <a:ln w="28575">
            <a:solidFill>
              <a:srgbClr val="DDA8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10811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69B48">
            <a:alpha val="40000"/>
          </a:srgbClr>
        </a:solid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AB50D7CD-3CF2-00DD-9E2E-31DB5A6FC018}"/>
              </a:ext>
            </a:extLst>
          </p:cNvPr>
          <p:cNvSpPr txBox="1"/>
          <p:nvPr/>
        </p:nvSpPr>
        <p:spPr>
          <a:xfrm>
            <a:off x="5913691" y="3831146"/>
            <a:ext cx="5927871" cy="2062103"/>
          </a:xfrm>
          <a:prstGeom prst="rect">
            <a:avLst/>
          </a:prstGeom>
          <a:noFill/>
        </p:spPr>
        <p:txBody>
          <a:bodyPr wrap="square" rtlCol="0">
            <a:spAutoFit/>
          </a:bodyPr>
          <a:lstStyle/>
          <a:p>
            <a:pPr algn="just"/>
            <a:r>
              <a:rPr lang="en-US" sz="1600" b="0" i="0" u="none" strike="noStrike" dirty="0">
                <a:solidFill>
                  <a:schemeClr val="bg1"/>
                </a:solidFill>
                <a:effectLst/>
                <a:latin typeface="Arial" panose="020B0604020202020204" pitchFamily="34" charset="0"/>
                <a:cs typeface="Arial" panose="020B0604020202020204" pitchFamily="34" charset="0"/>
              </a:rPr>
              <a:t>Our </a:t>
            </a:r>
            <a:r>
              <a:rPr lang="en-US" sz="1600" b="1" i="0" u="none" strike="noStrike" dirty="0">
                <a:solidFill>
                  <a:schemeClr val="bg1"/>
                </a:solidFill>
                <a:effectLst/>
                <a:latin typeface="Arial" panose="020B0604020202020204" pitchFamily="34" charset="0"/>
                <a:cs typeface="Arial" panose="020B0604020202020204" pitchFamily="34" charset="0"/>
              </a:rPr>
              <a:t>Health and Safety Policy </a:t>
            </a:r>
            <a:r>
              <a:rPr lang="en-US" sz="1600" b="0" i="0" u="none" strike="noStrike" dirty="0">
                <a:solidFill>
                  <a:schemeClr val="bg1"/>
                </a:solidFill>
                <a:effectLst/>
                <a:latin typeface="Arial" panose="020B0604020202020204" pitchFamily="34" charset="0"/>
                <a:cs typeface="Arial" panose="020B0604020202020204" pitchFamily="34" charset="0"/>
              </a:rPr>
              <a:t>aims to ensure the health and the safety of our employees, partners and the public. </a:t>
            </a:r>
            <a:r>
              <a:rPr lang="en-US" sz="1600" dirty="0">
                <a:solidFill>
                  <a:schemeClr val="bg1"/>
                </a:solidFill>
                <a:latin typeface="Arial" panose="020B0604020202020204" pitchFamily="34" charset="0"/>
                <a:cs typeface="Arial" panose="020B0604020202020204" pitchFamily="34" charset="0"/>
              </a:rPr>
              <a:t>We continuously strengthen our policies and procedures to ensure our employees’ safety. This is achieved through employee training, </a:t>
            </a:r>
            <a:r>
              <a:rPr lang="en-US" sz="1600" b="0" i="0" u="none" strike="noStrike" dirty="0">
                <a:solidFill>
                  <a:schemeClr val="bg1"/>
                </a:solidFill>
                <a:effectLst/>
                <a:latin typeface="Arial" panose="020B0604020202020204" pitchFamily="34" charset="0"/>
                <a:cs typeface="Arial" panose="020B0604020202020204" pitchFamily="34" charset="0"/>
              </a:rPr>
              <a:t>accident investigations and </a:t>
            </a:r>
            <a:r>
              <a:rPr lang="en-US" sz="1600" dirty="0">
                <a:solidFill>
                  <a:schemeClr val="bg1"/>
                </a:solidFill>
                <a:latin typeface="Arial" panose="020B0604020202020204" pitchFamily="34" charset="0"/>
                <a:cs typeface="Arial" panose="020B0604020202020204" pitchFamily="34" charset="0"/>
              </a:rPr>
              <a:t>our </a:t>
            </a:r>
            <a:r>
              <a:rPr lang="en-US" sz="1600" b="0" i="0" u="none" strike="noStrike" dirty="0">
                <a:solidFill>
                  <a:schemeClr val="bg1"/>
                </a:solidFill>
                <a:effectLst/>
                <a:latin typeface="Arial" panose="020B0604020202020204" pitchFamily="34" charset="0"/>
                <a:cs typeface="Arial" panose="020B0604020202020204" pitchFamily="34" charset="0"/>
              </a:rPr>
              <a:t>guarantee of the safety of our assets. We also require all subcontractors to sign our detailed Health &amp; Safety contract and include </a:t>
            </a:r>
            <a:r>
              <a:rPr lang="en-US" sz="1600" dirty="0">
                <a:solidFill>
                  <a:schemeClr val="bg1"/>
                </a:solidFill>
                <a:latin typeface="Arial" panose="020B0604020202020204" pitchFamily="34" charset="0"/>
                <a:cs typeface="Arial" panose="020B0604020202020204" pitchFamily="34" charset="0"/>
              </a:rPr>
              <a:t>all </a:t>
            </a:r>
            <a:r>
              <a:rPr lang="en-US" sz="1600" b="0" i="0" u="none" strike="noStrike" dirty="0">
                <a:solidFill>
                  <a:schemeClr val="bg1"/>
                </a:solidFill>
                <a:effectLst/>
                <a:latin typeface="Arial" panose="020B0604020202020204" pitchFamily="34" charset="0"/>
                <a:cs typeface="Arial" panose="020B0604020202020204" pitchFamily="34" charset="0"/>
              </a:rPr>
              <a:t>subcontracted operations into our inspection programme.</a:t>
            </a:r>
            <a:endParaRPr lang="en-GB" sz="1600" dirty="0">
              <a:solidFill>
                <a:schemeClr val="bg1"/>
              </a:solidFill>
            </a:endParaRPr>
          </a:p>
        </p:txBody>
      </p:sp>
      <p:sp>
        <p:nvSpPr>
          <p:cNvPr id="2" name="Triangle isocèle 1">
            <a:extLst>
              <a:ext uri="{FF2B5EF4-FFF2-40B4-BE49-F238E27FC236}">
                <a16:creationId xmlns:a16="http://schemas.microsoft.com/office/drawing/2014/main" id="{46D9D193-C4C6-C759-9D93-D068CB685F17}"/>
              </a:ext>
            </a:extLst>
          </p:cNvPr>
          <p:cNvSpPr/>
          <p:nvPr/>
        </p:nvSpPr>
        <p:spPr>
          <a:xfrm>
            <a:off x="11557788" y="6196338"/>
            <a:ext cx="945637" cy="661662"/>
          </a:xfrm>
          <a:prstGeom prst="triangle">
            <a:avLst>
              <a:gd name="adj" fmla="val 71935"/>
            </a:avLst>
          </a:prstGeom>
          <a:solidFill>
            <a:srgbClr val="269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07E25CA1-F182-4866-381C-E2FD772A93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56061" y="6102181"/>
            <a:ext cx="775699" cy="775699"/>
          </a:xfrm>
          <a:prstGeom prst="rect">
            <a:avLst/>
          </a:prstGeom>
        </p:spPr>
      </p:pic>
      <p:sp>
        <p:nvSpPr>
          <p:cNvPr id="11" name="ZoneTexte 10">
            <a:extLst>
              <a:ext uri="{FF2B5EF4-FFF2-40B4-BE49-F238E27FC236}">
                <a16:creationId xmlns:a16="http://schemas.microsoft.com/office/drawing/2014/main" id="{261D0CBA-5094-AE83-6693-20E7C7B91DB1}"/>
              </a:ext>
            </a:extLst>
          </p:cNvPr>
          <p:cNvSpPr txBox="1"/>
          <p:nvPr/>
        </p:nvSpPr>
        <p:spPr>
          <a:xfrm>
            <a:off x="2970088" y="293493"/>
            <a:ext cx="6251824" cy="707886"/>
          </a:xfrm>
          <a:prstGeom prst="rect">
            <a:avLst/>
          </a:prstGeom>
          <a:noFill/>
        </p:spPr>
        <p:txBody>
          <a:bodyPr wrap="square" lIns="91440" tIns="45720" rIns="91440" bIns="45720" anchor="t">
            <a:spAutoFit/>
          </a:bodyPr>
          <a:lstStyle/>
          <a:p>
            <a:pPr algn="ctr"/>
            <a:r>
              <a:rPr lang="en-US" sz="2000" b="1" dirty="0">
                <a:solidFill>
                  <a:srgbClr val="FFFFFF"/>
                </a:solidFill>
                <a:latin typeface="Arial"/>
                <a:cs typeface="Arial"/>
              </a:rPr>
              <a:t>SDG 3 -</a:t>
            </a:r>
            <a:r>
              <a:rPr lang="en-US" sz="2000" b="1" i="0" u="none" strike="noStrike" dirty="0">
                <a:solidFill>
                  <a:srgbClr val="FFFFFF"/>
                </a:solidFill>
                <a:effectLst/>
                <a:latin typeface="Arial"/>
                <a:cs typeface="Arial"/>
              </a:rPr>
              <a:t> Ensure healthy lives</a:t>
            </a:r>
            <a:r>
              <a:rPr lang="en-US" sz="2000" b="1" dirty="0">
                <a:solidFill>
                  <a:srgbClr val="FFFFFF"/>
                </a:solidFill>
                <a:latin typeface="Arial"/>
                <a:cs typeface="Arial"/>
              </a:rPr>
              <a:t> </a:t>
            </a:r>
            <a:endParaRPr lang="en-US" sz="2000" dirty="0">
              <a:solidFill>
                <a:srgbClr val="FFFFFF"/>
              </a:solidFill>
              <a:effectLst/>
              <a:latin typeface="Arial" panose="020B0604020202020204" pitchFamily="34" charset="0"/>
              <a:cs typeface="Arial" panose="020B0604020202020204" pitchFamily="34" charset="0"/>
            </a:endParaRPr>
          </a:p>
          <a:p>
            <a:pPr algn="ctr"/>
            <a:r>
              <a:rPr lang="en-US" sz="2000" b="1" i="0" u="none" strike="noStrike" dirty="0">
                <a:solidFill>
                  <a:srgbClr val="FFFFFF"/>
                </a:solidFill>
                <a:effectLst/>
                <a:latin typeface="Arial"/>
                <a:cs typeface="Arial"/>
              </a:rPr>
              <a:t>and promote well-being for all at all ages</a:t>
            </a:r>
            <a:endParaRPr lang="en-US" sz="2000" dirty="0">
              <a:solidFill>
                <a:srgbClr val="FFFFFF"/>
              </a:solidFill>
              <a:effectLst/>
              <a:latin typeface="Arial"/>
              <a:cs typeface="Arial"/>
            </a:endParaRPr>
          </a:p>
        </p:txBody>
      </p:sp>
      <p:cxnSp>
        <p:nvCxnSpPr>
          <p:cNvPr id="12" name="Connecteur droit 11">
            <a:extLst>
              <a:ext uri="{FF2B5EF4-FFF2-40B4-BE49-F238E27FC236}">
                <a16:creationId xmlns:a16="http://schemas.microsoft.com/office/drawing/2014/main" id="{E85E982F-42FF-E158-FD06-9E9F5424A373}"/>
              </a:ext>
            </a:extLst>
          </p:cNvPr>
          <p:cNvCxnSpPr/>
          <p:nvPr/>
        </p:nvCxnSpPr>
        <p:spPr>
          <a:xfrm>
            <a:off x="4601110" y="1191802"/>
            <a:ext cx="298978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Image 13" descr="Une image contenant texte&#10;&#10;Description générée automatiquement">
            <a:extLst>
              <a:ext uri="{FF2B5EF4-FFF2-40B4-BE49-F238E27FC236}">
                <a16:creationId xmlns:a16="http://schemas.microsoft.com/office/drawing/2014/main" id="{DFEE8A7A-408D-5BCC-6EE2-54A59D501742}"/>
              </a:ext>
            </a:extLst>
          </p:cNvPr>
          <p:cNvPicPr>
            <a:picLocks noChangeAspect="1"/>
          </p:cNvPicPr>
          <p:nvPr/>
        </p:nvPicPr>
        <p:blipFill rotWithShape="1">
          <a:blip r:embed="rId3">
            <a:extLst>
              <a:ext uri="{28A0092B-C50C-407E-A947-70E740481C1C}">
                <a14:useLocalDpi xmlns:a14="http://schemas.microsoft.com/office/drawing/2010/main" val="0"/>
              </a:ext>
            </a:extLst>
          </a:blip>
          <a:srcRect t="32221"/>
          <a:stretch/>
        </p:blipFill>
        <p:spPr>
          <a:xfrm>
            <a:off x="774529" y="373488"/>
            <a:ext cx="1126864" cy="763781"/>
          </a:xfrm>
          <a:prstGeom prst="rect">
            <a:avLst/>
          </a:prstGeom>
        </p:spPr>
      </p:pic>
      <p:sp>
        <p:nvSpPr>
          <p:cNvPr id="5" name="ZoneTexte 4">
            <a:extLst>
              <a:ext uri="{FF2B5EF4-FFF2-40B4-BE49-F238E27FC236}">
                <a16:creationId xmlns:a16="http://schemas.microsoft.com/office/drawing/2014/main" id="{77CD7FA4-8888-D779-8616-D53C9B0B1107}"/>
              </a:ext>
            </a:extLst>
          </p:cNvPr>
          <p:cNvSpPr txBox="1"/>
          <p:nvPr/>
        </p:nvSpPr>
        <p:spPr>
          <a:xfrm rot="18921439">
            <a:off x="11627471" y="6500187"/>
            <a:ext cx="735939" cy="230832"/>
          </a:xfrm>
          <a:prstGeom prst="rect">
            <a:avLst/>
          </a:prstGeom>
          <a:noFill/>
        </p:spPr>
        <p:txBody>
          <a:bodyPr wrap="square" rtlCol="0">
            <a:spAutoFit/>
          </a:bodyPr>
          <a:lstStyle/>
          <a:p>
            <a:r>
              <a:rPr lang="fr-FR" sz="900"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See more</a:t>
            </a:r>
            <a:endParaRPr lang="fr-FR" sz="900" dirty="0">
              <a:solidFill>
                <a:schemeClr val="bg1"/>
              </a:solidFill>
              <a:latin typeface="Arial" panose="020B060402020202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6DA8C1DD-115B-027D-D687-5357E57DF37F}"/>
              </a:ext>
            </a:extLst>
          </p:cNvPr>
          <p:cNvSpPr txBox="1"/>
          <p:nvPr/>
        </p:nvSpPr>
        <p:spPr>
          <a:xfrm>
            <a:off x="149871" y="1592803"/>
            <a:ext cx="2792003" cy="1015663"/>
          </a:xfrm>
          <a:prstGeom prst="rect">
            <a:avLst/>
          </a:prstGeom>
          <a:noFill/>
        </p:spPr>
        <p:txBody>
          <a:bodyPr wrap="square">
            <a:spAutoFit/>
          </a:bodyPr>
          <a:lstStyle/>
          <a:p>
            <a:r>
              <a:rPr lang="fr-FR" sz="6000" b="1" dirty="0">
                <a:solidFill>
                  <a:srgbClr val="FFFFFF"/>
                </a:solidFill>
                <a:latin typeface="Bahnschrift" panose="020B0502040204020203" pitchFamily="34" charset="0"/>
                <a:ea typeface="Tahoma" panose="020B0604030504040204" pitchFamily="34" charset="0"/>
                <a:cs typeface="Tahoma" panose="020B0604030504040204" pitchFamily="34" charset="0"/>
              </a:rPr>
              <a:t>-25</a:t>
            </a:r>
            <a:r>
              <a:rPr lang="fr-FR" sz="6000" b="1" i="0" u="none" strike="noStrike" dirty="0">
                <a:solidFill>
                  <a:srgbClr val="FFFFFF"/>
                </a:solidFill>
                <a:effectLst/>
                <a:latin typeface="Bahnschrift" panose="020B0502040204020203" pitchFamily="34" charset="0"/>
                <a:ea typeface="Tahoma" panose="020B0604030504040204" pitchFamily="34" charset="0"/>
                <a:cs typeface="Tahoma" panose="020B0604030504040204" pitchFamily="34" charset="0"/>
              </a:rPr>
              <a:t>%</a:t>
            </a:r>
            <a:endParaRPr lang="fr-FR" sz="6000" b="1" dirty="0">
              <a:latin typeface="Bahnschrift" panose="020B0502040204020203" pitchFamily="34" charset="0"/>
              <a:ea typeface="Tahoma" panose="020B0604030504040204" pitchFamily="34" charset="0"/>
              <a:cs typeface="Tahoma" panose="020B0604030504040204" pitchFamily="34" charset="0"/>
            </a:endParaRPr>
          </a:p>
        </p:txBody>
      </p:sp>
      <p:sp>
        <p:nvSpPr>
          <p:cNvPr id="7" name="ZoneTexte 6">
            <a:extLst>
              <a:ext uri="{FF2B5EF4-FFF2-40B4-BE49-F238E27FC236}">
                <a16:creationId xmlns:a16="http://schemas.microsoft.com/office/drawing/2014/main" id="{FC6858FE-68AE-CDBE-F4AF-39D8F94415F1}"/>
              </a:ext>
            </a:extLst>
          </p:cNvPr>
          <p:cNvSpPr txBox="1"/>
          <p:nvPr/>
        </p:nvSpPr>
        <p:spPr>
          <a:xfrm>
            <a:off x="149871" y="2526489"/>
            <a:ext cx="5346316" cy="500137"/>
          </a:xfrm>
          <a:prstGeom prst="rect">
            <a:avLst/>
          </a:prstGeom>
          <a:noFill/>
        </p:spPr>
        <p:txBody>
          <a:bodyPr wrap="square">
            <a:spAutoFit/>
          </a:bodyPr>
          <a:lstStyle/>
          <a:p>
            <a:r>
              <a:rPr lang="en-US" sz="1600" b="1" dirty="0">
                <a:solidFill>
                  <a:srgbClr val="269B48"/>
                </a:solidFill>
                <a:latin typeface="Arial" panose="020B0604020202020204" pitchFamily="34" charset="0"/>
                <a:cs typeface="Arial" panose="020B0604020202020204" pitchFamily="34" charset="0"/>
              </a:rPr>
              <a:t>IN ACCIDENT FREQUENCY RATE BY 2030</a:t>
            </a:r>
          </a:p>
          <a:p>
            <a:r>
              <a:rPr lang="en-US" sz="1050" dirty="0">
                <a:solidFill>
                  <a:srgbClr val="269B48"/>
                </a:solidFill>
                <a:latin typeface="Arial" panose="020B0604020202020204" pitchFamily="34" charset="0"/>
                <a:cs typeface="Arial" panose="020B0604020202020204" pitchFamily="34" charset="0"/>
              </a:rPr>
              <a:t>(VS 2019)</a:t>
            </a:r>
            <a:endParaRPr lang="fr-FR" sz="1600" dirty="0">
              <a:solidFill>
                <a:srgbClr val="269B48"/>
              </a:solidFill>
              <a:latin typeface="Arial" panose="020B0604020202020204" pitchFamily="34" charset="0"/>
              <a:cs typeface="Arial" panose="020B0604020202020204" pitchFamily="34" charset="0"/>
            </a:endParaRPr>
          </a:p>
        </p:txBody>
      </p:sp>
      <p:sp>
        <p:nvSpPr>
          <p:cNvPr id="13" name="ZoneTexte 12">
            <a:extLst>
              <a:ext uri="{FF2B5EF4-FFF2-40B4-BE49-F238E27FC236}">
                <a16:creationId xmlns:a16="http://schemas.microsoft.com/office/drawing/2014/main" id="{90F0C763-96E0-D992-BE32-1DE76AF0B352}"/>
              </a:ext>
            </a:extLst>
          </p:cNvPr>
          <p:cNvSpPr txBox="1"/>
          <p:nvPr/>
        </p:nvSpPr>
        <p:spPr>
          <a:xfrm>
            <a:off x="149871" y="3419919"/>
            <a:ext cx="5369999" cy="830997"/>
          </a:xfrm>
          <a:prstGeom prst="rect">
            <a:avLst/>
          </a:prstGeom>
          <a:noFill/>
        </p:spPr>
        <p:txBody>
          <a:bodyPr wrap="square">
            <a:spAutoFit/>
          </a:bodyPr>
          <a:lstStyle/>
          <a:p>
            <a:r>
              <a:rPr lang="fr-FR" sz="4800" b="1" dirty="0">
                <a:solidFill>
                  <a:srgbClr val="FFFFFF"/>
                </a:solidFill>
                <a:latin typeface="Bahnschrift" panose="020B0502040204020203" pitchFamily="34" charset="0"/>
                <a:ea typeface="Tahoma" panose="020B0604030504040204" pitchFamily="34" charset="0"/>
                <a:cs typeface="Tahoma" panose="020B0604030504040204" pitchFamily="34" charset="0"/>
              </a:rPr>
              <a:t>DEFIBRILLATORS</a:t>
            </a:r>
          </a:p>
        </p:txBody>
      </p:sp>
      <p:sp>
        <p:nvSpPr>
          <p:cNvPr id="15" name="ZoneTexte 14">
            <a:extLst>
              <a:ext uri="{FF2B5EF4-FFF2-40B4-BE49-F238E27FC236}">
                <a16:creationId xmlns:a16="http://schemas.microsoft.com/office/drawing/2014/main" id="{5597B05D-5D8F-7DB2-0F42-A4C065130C5E}"/>
              </a:ext>
            </a:extLst>
          </p:cNvPr>
          <p:cNvSpPr txBox="1"/>
          <p:nvPr/>
        </p:nvSpPr>
        <p:spPr>
          <a:xfrm>
            <a:off x="149871" y="4168939"/>
            <a:ext cx="5074714" cy="584775"/>
          </a:xfrm>
          <a:prstGeom prst="rect">
            <a:avLst/>
          </a:prstGeom>
          <a:noFill/>
        </p:spPr>
        <p:txBody>
          <a:bodyPr wrap="square">
            <a:spAutoFit/>
          </a:bodyPr>
          <a:lstStyle/>
          <a:p>
            <a:pPr algn="just"/>
            <a:r>
              <a:rPr lang="en-US" sz="1600" b="1" dirty="0">
                <a:solidFill>
                  <a:srgbClr val="269B48"/>
                </a:solidFill>
                <a:latin typeface="Arial" panose="020B0604020202020204" pitchFamily="34" charset="0"/>
                <a:cs typeface="Arial" panose="020B0604020202020204" pitchFamily="34" charset="0"/>
              </a:rPr>
              <a:t>INTEGRATED IN OUR STREET FURNITURE ARE DEPLOYED IN CITIES</a:t>
            </a:r>
            <a:endParaRPr lang="fr-FR" sz="1600" dirty="0">
              <a:solidFill>
                <a:srgbClr val="269B48"/>
              </a:solidFill>
              <a:latin typeface="Arial" panose="020B0604020202020204" pitchFamily="34" charset="0"/>
              <a:cs typeface="Arial" panose="020B0604020202020204" pitchFamily="34" charset="0"/>
            </a:endParaRPr>
          </a:p>
        </p:txBody>
      </p:sp>
      <p:sp>
        <p:nvSpPr>
          <p:cNvPr id="16" name="ZoneTexte 15">
            <a:extLst>
              <a:ext uri="{FF2B5EF4-FFF2-40B4-BE49-F238E27FC236}">
                <a16:creationId xmlns:a16="http://schemas.microsoft.com/office/drawing/2014/main" id="{2350229F-326E-B1B6-F37E-AAA9CCC69FD7}"/>
              </a:ext>
            </a:extLst>
          </p:cNvPr>
          <p:cNvSpPr txBox="1"/>
          <p:nvPr/>
        </p:nvSpPr>
        <p:spPr>
          <a:xfrm>
            <a:off x="5913689" y="1993355"/>
            <a:ext cx="5927873" cy="1323439"/>
          </a:xfrm>
          <a:prstGeom prst="rect">
            <a:avLst/>
          </a:prstGeom>
          <a:noFill/>
        </p:spPr>
        <p:txBody>
          <a:bodyPr wrap="square">
            <a:spAutoFit/>
          </a:bodyPr>
          <a:lstStyle/>
          <a:p>
            <a:pPr algn="just"/>
            <a:r>
              <a:rPr lang="en-GB" sz="1600" dirty="0">
                <a:solidFill>
                  <a:srgbClr val="FFFFFF"/>
                </a:solidFill>
                <a:latin typeface="Arial" panose="020B0604020202020204" pitchFamily="34" charset="0"/>
                <a:cs typeface="Arial" panose="020B0604020202020204" pitchFamily="34" charset="0"/>
              </a:rPr>
              <a:t>We develop enhanced </a:t>
            </a:r>
            <a:r>
              <a:rPr lang="en-GB" sz="1600" b="1" dirty="0">
                <a:solidFill>
                  <a:srgbClr val="FFFFFF"/>
                </a:solidFill>
                <a:latin typeface="Arial" panose="020B0604020202020204" pitchFamily="34" charset="0"/>
                <a:cs typeface="Arial" panose="020B0604020202020204" pitchFamily="34" charset="0"/>
              </a:rPr>
              <a:t>Street Furniture </a:t>
            </a:r>
            <a:r>
              <a:rPr lang="en-GB" sz="1600" dirty="0">
                <a:solidFill>
                  <a:srgbClr val="FFFFFF"/>
                </a:solidFill>
                <a:latin typeface="Arial" panose="020B0604020202020204" pitchFamily="34" charset="0"/>
                <a:cs typeface="Arial" panose="020B0604020202020204" pitchFamily="34" charset="0"/>
              </a:rPr>
              <a:t>that helps measure air quality, traffic levels, pedestrian flows, etc. This provides cities with valuable data to understand and improve their citizens’ well-being. Our installations include Chicago, Cannes, Nice and Tokyo, among other cities.</a:t>
            </a:r>
          </a:p>
        </p:txBody>
      </p:sp>
      <p:cxnSp>
        <p:nvCxnSpPr>
          <p:cNvPr id="21" name="Connecteur droit 20">
            <a:extLst>
              <a:ext uri="{FF2B5EF4-FFF2-40B4-BE49-F238E27FC236}">
                <a16:creationId xmlns:a16="http://schemas.microsoft.com/office/drawing/2014/main" id="{FE17D35B-0EC5-606D-1B77-4AE1B3B710BD}"/>
              </a:ext>
            </a:extLst>
          </p:cNvPr>
          <p:cNvCxnSpPr/>
          <p:nvPr/>
        </p:nvCxnSpPr>
        <p:spPr>
          <a:xfrm>
            <a:off x="11898713" y="2332019"/>
            <a:ext cx="0" cy="552893"/>
          </a:xfrm>
          <a:prstGeom prst="line">
            <a:avLst/>
          </a:prstGeom>
          <a:ln w="28575">
            <a:solidFill>
              <a:srgbClr val="269B48"/>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AE07A877-6CAD-5590-0B0F-6B270297B419}"/>
              </a:ext>
            </a:extLst>
          </p:cNvPr>
          <p:cNvCxnSpPr>
            <a:cxnSpLocks/>
          </p:cNvCxnSpPr>
          <p:nvPr/>
        </p:nvCxnSpPr>
        <p:spPr>
          <a:xfrm>
            <a:off x="5810898" y="4331309"/>
            <a:ext cx="0" cy="1004836"/>
          </a:xfrm>
          <a:prstGeom prst="line">
            <a:avLst/>
          </a:prstGeom>
          <a:ln w="28575">
            <a:solidFill>
              <a:srgbClr val="269B48"/>
            </a:solidFill>
          </a:ln>
        </p:spPr>
        <p:style>
          <a:lnRef idx="1">
            <a:schemeClr val="accent1"/>
          </a:lnRef>
          <a:fillRef idx="0">
            <a:schemeClr val="accent1"/>
          </a:fillRef>
          <a:effectRef idx="0">
            <a:schemeClr val="accent1"/>
          </a:effectRef>
          <a:fontRef idx="minor">
            <a:schemeClr val="tx1"/>
          </a:fontRef>
        </p:style>
      </p:cxnSp>
      <p:pic>
        <p:nvPicPr>
          <p:cNvPr id="4" name="Image 3" descr="Une image contenant logo&#10;&#10;Description générée automatiquement">
            <a:extLst>
              <a:ext uri="{FF2B5EF4-FFF2-40B4-BE49-F238E27FC236}">
                <a16:creationId xmlns:a16="http://schemas.microsoft.com/office/drawing/2014/main" id="{53B2C1F2-B745-A0E3-C8A5-C60465DEB6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90607" y="108826"/>
            <a:ext cx="1553303" cy="843567"/>
          </a:xfrm>
          <a:prstGeom prst="rect">
            <a:avLst/>
          </a:prstGeom>
        </p:spPr>
      </p:pic>
      <p:sp>
        <p:nvSpPr>
          <p:cNvPr id="8" name="ZoneTexte 7">
            <a:extLst>
              <a:ext uri="{FF2B5EF4-FFF2-40B4-BE49-F238E27FC236}">
                <a16:creationId xmlns:a16="http://schemas.microsoft.com/office/drawing/2014/main" id="{4831157B-2BAD-98C2-64D0-E71F1ABFA226}"/>
              </a:ext>
            </a:extLst>
          </p:cNvPr>
          <p:cNvSpPr txBox="1"/>
          <p:nvPr/>
        </p:nvSpPr>
        <p:spPr>
          <a:xfrm>
            <a:off x="149871" y="5062369"/>
            <a:ext cx="4635884" cy="830997"/>
          </a:xfrm>
          <a:prstGeom prst="rect">
            <a:avLst/>
          </a:prstGeom>
          <a:noFill/>
        </p:spPr>
        <p:txBody>
          <a:bodyPr wrap="square">
            <a:spAutoFit/>
          </a:bodyPr>
          <a:lstStyle/>
          <a:p>
            <a:r>
              <a:rPr lang="fr-FR" sz="4800" b="1">
                <a:solidFill>
                  <a:srgbClr val="FFFFFF"/>
                </a:solidFill>
                <a:latin typeface="Bahnschrift" panose="020B0502040204020203" pitchFamily="34" charset="0"/>
                <a:ea typeface="Tahoma" panose="020B0604030504040204" pitchFamily="34" charset="0"/>
                <a:cs typeface="Tahoma" panose="020B0604030504040204" pitchFamily="34" charset="0"/>
              </a:rPr>
              <a:t>SENSORS</a:t>
            </a:r>
          </a:p>
        </p:txBody>
      </p:sp>
      <p:sp>
        <p:nvSpPr>
          <p:cNvPr id="9" name="ZoneTexte 8">
            <a:extLst>
              <a:ext uri="{FF2B5EF4-FFF2-40B4-BE49-F238E27FC236}">
                <a16:creationId xmlns:a16="http://schemas.microsoft.com/office/drawing/2014/main" id="{433C6DBA-E680-035F-334D-09A532607C1E}"/>
              </a:ext>
            </a:extLst>
          </p:cNvPr>
          <p:cNvSpPr txBox="1"/>
          <p:nvPr/>
        </p:nvSpPr>
        <p:spPr>
          <a:xfrm>
            <a:off x="149871" y="5811390"/>
            <a:ext cx="5222354" cy="584775"/>
          </a:xfrm>
          <a:prstGeom prst="rect">
            <a:avLst/>
          </a:prstGeom>
          <a:noFill/>
        </p:spPr>
        <p:txBody>
          <a:bodyPr wrap="square">
            <a:spAutoFit/>
          </a:bodyPr>
          <a:lstStyle/>
          <a:p>
            <a:pPr algn="just"/>
            <a:r>
              <a:rPr lang="en-US" sz="1600" b="1" dirty="0">
                <a:solidFill>
                  <a:srgbClr val="269B48"/>
                </a:solidFill>
                <a:latin typeface="Arial" panose="020B0604020202020204" pitchFamily="34" charset="0"/>
                <a:cs typeface="Arial" panose="020B0604020202020204" pitchFamily="34" charset="0"/>
              </a:rPr>
              <a:t>CAN BE ADDED TO OUR STREET FURNITURE TO MONITOR POLLUTION LEVELS IN CITIES </a:t>
            </a:r>
            <a:endParaRPr lang="fr-FR" sz="1600" dirty="0">
              <a:solidFill>
                <a:srgbClr val="269B4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8163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31F32">
            <a:alpha val="40000"/>
          </a:srgbClr>
        </a:solidFill>
        <a:effectLst/>
      </p:bgPr>
    </p:bg>
    <p:spTree>
      <p:nvGrpSpPr>
        <p:cNvPr id="1" name=""/>
        <p:cNvGrpSpPr/>
        <p:nvPr/>
      </p:nvGrpSpPr>
      <p:grpSpPr>
        <a:xfrm>
          <a:off x="0" y="0"/>
          <a:ext cx="0" cy="0"/>
          <a:chOff x="0" y="0"/>
          <a:chExt cx="0" cy="0"/>
        </a:xfrm>
      </p:grpSpPr>
      <p:sp>
        <p:nvSpPr>
          <p:cNvPr id="2" name="Triangle isocèle 1">
            <a:extLst>
              <a:ext uri="{FF2B5EF4-FFF2-40B4-BE49-F238E27FC236}">
                <a16:creationId xmlns:a16="http://schemas.microsoft.com/office/drawing/2014/main" id="{77C03D48-B19A-B475-C6E8-FE67714629AE}"/>
              </a:ext>
            </a:extLst>
          </p:cNvPr>
          <p:cNvSpPr/>
          <p:nvPr/>
        </p:nvSpPr>
        <p:spPr>
          <a:xfrm>
            <a:off x="11557788" y="6196338"/>
            <a:ext cx="945637" cy="661662"/>
          </a:xfrm>
          <a:prstGeom prst="triangle">
            <a:avLst>
              <a:gd name="adj" fmla="val 71935"/>
            </a:avLst>
          </a:prstGeom>
          <a:solidFill>
            <a:srgbClr val="C31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8A83A010-B147-AC1A-D1C9-14E1899615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56061" y="6102181"/>
            <a:ext cx="775699" cy="775699"/>
          </a:xfrm>
          <a:prstGeom prst="rect">
            <a:avLst/>
          </a:prstGeom>
        </p:spPr>
      </p:pic>
      <p:pic>
        <p:nvPicPr>
          <p:cNvPr id="9" name="Image 8" descr="Une image contenant logo&#10;&#10;Description générée automatiquement">
            <a:extLst>
              <a:ext uri="{FF2B5EF4-FFF2-40B4-BE49-F238E27FC236}">
                <a16:creationId xmlns:a16="http://schemas.microsoft.com/office/drawing/2014/main" id="{2C7A57C8-FD76-9394-DAC1-8753F23FFD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0607" y="293493"/>
            <a:ext cx="1553303" cy="843567"/>
          </a:xfrm>
          <a:prstGeom prst="rect">
            <a:avLst/>
          </a:prstGeom>
        </p:spPr>
      </p:pic>
      <p:sp>
        <p:nvSpPr>
          <p:cNvPr id="11" name="ZoneTexte 10">
            <a:extLst>
              <a:ext uri="{FF2B5EF4-FFF2-40B4-BE49-F238E27FC236}">
                <a16:creationId xmlns:a16="http://schemas.microsoft.com/office/drawing/2014/main" id="{D65C56EE-865E-2413-53CB-80C536B9E7EB}"/>
              </a:ext>
            </a:extLst>
          </p:cNvPr>
          <p:cNvSpPr txBox="1"/>
          <p:nvPr/>
        </p:nvSpPr>
        <p:spPr>
          <a:xfrm>
            <a:off x="2300127" y="323659"/>
            <a:ext cx="7591746" cy="707886"/>
          </a:xfrm>
          <a:prstGeom prst="rect">
            <a:avLst/>
          </a:prstGeom>
          <a:noFill/>
        </p:spPr>
        <p:txBody>
          <a:bodyPr wrap="square">
            <a:spAutoFit/>
          </a:bodyPr>
          <a:lstStyle/>
          <a:p>
            <a:pPr algn="ctr"/>
            <a:r>
              <a:rPr lang="en-US" sz="2000" b="1" i="0" u="none" strike="noStrike" dirty="0">
                <a:solidFill>
                  <a:srgbClr val="FFFFFF"/>
                </a:solidFill>
                <a:effectLst/>
                <a:latin typeface="Arial" panose="020B0604020202020204" pitchFamily="34" charset="0"/>
                <a:cs typeface="Arial" panose="020B0604020202020204" pitchFamily="34" charset="0"/>
              </a:rPr>
              <a:t>SDG 4 - Ensure inclusive and equitable quality education and promote lifelong learning opportunities for all </a:t>
            </a:r>
            <a:endParaRPr lang="fr-FR" sz="2000" dirty="0">
              <a:latin typeface="Arial" panose="020B0604020202020204" pitchFamily="34" charset="0"/>
              <a:cs typeface="Arial" panose="020B0604020202020204" pitchFamily="34" charset="0"/>
            </a:endParaRPr>
          </a:p>
        </p:txBody>
      </p:sp>
      <p:pic>
        <p:nvPicPr>
          <p:cNvPr id="14" name="Image 13">
            <a:extLst>
              <a:ext uri="{FF2B5EF4-FFF2-40B4-BE49-F238E27FC236}">
                <a16:creationId xmlns:a16="http://schemas.microsoft.com/office/drawing/2014/main" id="{5B17E863-D1CD-FFA9-F85F-953DC3991BF9}"/>
              </a:ext>
            </a:extLst>
          </p:cNvPr>
          <p:cNvPicPr>
            <a:picLocks noChangeAspect="1"/>
          </p:cNvPicPr>
          <p:nvPr/>
        </p:nvPicPr>
        <p:blipFill rotWithShape="1">
          <a:blip r:embed="rId4">
            <a:extLst>
              <a:ext uri="{28A0092B-C50C-407E-A947-70E740481C1C}">
                <a14:useLocalDpi xmlns:a14="http://schemas.microsoft.com/office/drawing/2010/main" val="0"/>
              </a:ext>
            </a:extLst>
          </a:blip>
          <a:srcRect t="29344" r="2611"/>
          <a:stretch/>
        </p:blipFill>
        <p:spPr>
          <a:xfrm>
            <a:off x="606849" y="245676"/>
            <a:ext cx="1294544" cy="939199"/>
          </a:xfrm>
          <a:prstGeom prst="rect">
            <a:avLst/>
          </a:prstGeom>
        </p:spPr>
      </p:pic>
      <p:sp>
        <p:nvSpPr>
          <p:cNvPr id="4" name="ZoneTexte 3">
            <a:extLst>
              <a:ext uri="{FF2B5EF4-FFF2-40B4-BE49-F238E27FC236}">
                <a16:creationId xmlns:a16="http://schemas.microsoft.com/office/drawing/2014/main" id="{90364405-3637-8D70-CA47-DCE0D8B1EF84}"/>
              </a:ext>
            </a:extLst>
          </p:cNvPr>
          <p:cNvSpPr txBox="1"/>
          <p:nvPr/>
        </p:nvSpPr>
        <p:spPr>
          <a:xfrm rot="18921439">
            <a:off x="11627471" y="6519437"/>
            <a:ext cx="735939" cy="230832"/>
          </a:xfrm>
          <a:prstGeom prst="rect">
            <a:avLst/>
          </a:prstGeom>
          <a:noFill/>
        </p:spPr>
        <p:txBody>
          <a:bodyPr wrap="square" rtlCol="0">
            <a:spAutoFit/>
          </a:bodyPr>
          <a:lstStyle/>
          <a:p>
            <a:r>
              <a:rPr lang="fr-FR" sz="900" dirty="0">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See more</a:t>
            </a:r>
            <a:endParaRPr lang="fr-FR" sz="900" dirty="0">
              <a:solidFill>
                <a:schemeClr val="bg1"/>
              </a:solidFill>
              <a:latin typeface="Arial" panose="020B060402020202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1F03BE62-5E27-8104-757F-11021A130AB2}"/>
              </a:ext>
            </a:extLst>
          </p:cNvPr>
          <p:cNvSpPr txBox="1"/>
          <p:nvPr/>
        </p:nvSpPr>
        <p:spPr>
          <a:xfrm>
            <a:off x="397396" y="4857517"/>
            <a:ext cx="6037589" cy="923330"/>
          </a:xfrm>
          <a:prstGeom prst="rect">
            <a:avLst/>
          </a:prstGeom>
          <a:noFill/>
        </p:spPr>
        <p:txBody>
          <a:bodyPr wrap="square">
            <a:spAutoFit/>
          </a:bodyPr>
          <a:lstStyle/>
          <a:p>
            <a:pPr algn="just"/>
            <a:r>
              <a:rPr lang="en-US" b="0" i="0" u="none" strike="noStrike" dirty="0">
                <a:solidFill>
                  <a:srgbClr val="FFFFFF"/>
                </a:solidFill>
                <a:effectLst/>
                <a:latin typeface="Arial" panose="020B0604020202020204" pitchFamily="34" charset="0"/>
                <a:cs typeface="Arial" panose="020B0604020202020204" pitchFamily="34" charset="0"/>
              </a:rPr>
              <a:t>We recruit</a:t>
            </a:r>
            <a:r>
              <a:rPr lang="en-US" b="1" i="0" u="none" strike="noStrike" dirty="0">
                <a:solidFill>
                  <a:srgbClr val="FFFFFF"/>
                </a:solidFill>
                <a:effectLst/>
                <a:latin typeface="Arial" panose="020B0604020202020204" pitchFamily="34" charset="0"/>
                <a:cs typeface="Arial" panose="020B0604020202020204" pitchFamily="34" charset="0"/>
              </a:rPr>
              <a:t> interns and apprentices</a:t>
            </a:r>
            <a:r>
              <a:rPr lang="en-US" b="0" i="0" u="none" strike="noStrike" dirty="0">
                <a:solidFill>
                  <a:srgbClr val="FFFFFF"/>
                </a:solidFill>
                <a:effectLst/>
                <a:latin typeface="Arial" panose="020B0604020202020204" pitchFamily="34" charset="0"/>
                <a:cs typeface="Arial" panose="020B0604020202020204" pitchFamily="34" charset="0"/>
              </a:rPr>
              <a:t>, enabling them to acquire professional skills and gain access to a secure and safe job.</a:t>
            </a:r>
            <a:endParaRPr lang="fr-FR" dirty="0">
              <a:solidFill>
                <a:srgbClr val="FF0000"/>
              </a:solidFill>
              <a:latin typeface="Arial" panose="020B0604020202020204" pitchFamily="34" charset="0"/>
              <a:cs typeface="Arial" panose="020B0604020202020204" pitchFamily="34" charset="0"/>
            </a:endParaRPr>
          </a:p>
        </p:txBody>
      </p:sp>
      <p:sp>
        <p:nvSpPr>
          <p:cNvPr id="10" name="ZoneTexte 9">
            <a:extLst>
              <a:ext uri="{FF2B5EF4-FFF2-40B4-BE49-F238E27FC236}">
                <a16:creationId xmlns:a16="http://schemas.microsoft.com/office/drawing/2014/main" id="{55BB883F-BD62-3972-0ED4-82A9174EA5FA}"/>
              </a:ext>
            </a:extLst>
          </p:cNvPr>
          <p:cNvSpPr txBox="1"/>
          <p:nvPr/>
        </p:nvSpPr>
        <p:spPr>
          <a:xfrm>
            <a:off x="8950111" y="1825179"/>
            <a:ext cx="2792003" cy="1107996"/>
          </a:xfrm>
          <a:prstGeom prst="rect">
            <a:avLst/>
          </a:prstGeom>
          <a:noFill/>
        </p:spPr>
        <p:txBody>
          <a:bodyPr wrap="square">
            <a:spAutoFit/>
          </a:bodyPr>
          <a:lstStyle/>
          <a:p>
            <a:pPr algn="r"/>
            <a:r>
              <a:rPr lang="fr-FR" sz="6600" b="1" dirty="0">
                <a:solidFill>
                  <a:schemeClr val="bg1"/>
                </a:solidFill>
                <a:latin typeface="Bahnschrift" panose="020B0502040204020203" pitchFamily="34" charset="0"/>
                <a:ea typeface="Tahoma" panose="020B0604030504040204" pitchFamily="34" charset="0"/>
                <a:cs typeface="Tahoma" panose="020B0604030504040204" pitchFamily="34" charset="0"/>
              </a:rPr>
              <a:t>81</a:t>
            </a:r>
            <a:r>
              <a:rPr lang="fr-FR" sz="6600" b="1" i="0" u="none" strike="noStrike" dirty="0">
                <a:solidFill>
                  <a:srgbClr val="FFFFFF"/>
                </a:solidFill>
                <a:effectLst/>
                <a:latin typeface="Bahnschrift" panose="020B0502040204020203" pitchFamily="34" charset="0"/>
                <a:ea typeface="Tahoma" panose="020B0604030504040204" pitchFamily="34" charset="0"/>
                <a:cs typeface="Tahoma" panose="020B0604030504040204" pitchFamily="34" charset="0"/>
              </a:rPr>
              <a:t>%</a:t>
            </a:r>
            <a:endParaRPr lang="fr-FR" sz="6600" b="1" dirty="0">
              <a:latin typeface="Bahnschrift" panose="020B0502040204020203" pitchFamily="34" charset="0"/>
              <a:ea typeface="Tahoma" panose="020B0604030504040204" pitchFamily="34" charset="0"/>
              <a:cs typeface="Tahoma" panose="020B0604030504040204" pitchFamily="34" charset="0"/>
            </a:endParaRPr>
          </a:p>
        </p:txBody>
      </p:sp>
      <p:sp>
        <p:nvSpPr>
          <p:cNvPr id="13" name="ZoneTexte 12">
            <a:extLst>
              <a:ext uri="{FF2B5EF4-FFF2-40B4-BE49-F238E27FC236}">
                <a16:creationId xmlns:a16="http://schemas.microsoft.com/office/drawing/2014/main" id="{D4335364-F90E-1327-ADCF-AA043FEC3049}"/>
              </a:ext>
            </a:extLst>
          </p:cNvPr>
          <p:cNvSpPr txBox="1"/>
          <p:nvPr/>
        </p:nvSpPr>
        <p:spPr>
          <a:xfrm>
            <a:off x="7590890" y="2813633"/>
            <a:ext cx="4151224" cy="523220"/>
          </a:xfrm>
          <a:prstGeom prst="rect">
            <a:avLst/>
          </a:prstGeom>
          <a:noFill/>
        </p:spPr>
        <p:txBody>
          <a:bodyPr wrap="square">
            <a:spAutoFit/>
          </a:bodyPr>
          <a:lstStyle/>
          <a:p>
            <a:pPr algn="r"/>
            <a:r>
              <a:rPr lang="en-US" sz="1400" b="1" i="0" u="none" strike="noStrike" dirty="0">
                <a:solidFill>
                  <a:srgbClr val="C31F32"/>
                </a:solidFill>
                <a:effectLst/>
                <a:latin typeface="Arial" panose="020B0604020202020204" pitchFamily="34" charset="0"/>
                <a:cs typeface="Arial" panose="020B0604020202020204" pitchFamily="34" charset="0"/>
              </a:rPr>
              <a:t>OF EMPLOYEES COMPLETED AT LEAST ONE TRAINING COURSE </a:t>
            </a:r>
            <a:r>
              <a:rPr lang="en-US" sz="1400" b="1" dirty="0">
                <a:solidFill>
                  <a:srgbClr val="C31F32"/>
                </a:solidFill>
                <a:latin typeface="Arial" panose="020B0604020202020204" pitchFamily="34" charset="0"/>
                <a:cs typeface="Arial" panose="020B0604020202020204" pitchFamily="34" charset="0"/>
              </a:rPr>
              <a:t>IN 2024</a:t>
            </a:r>
            <a:endParaRPr lang="fr-FR" sz="1400" b="1" dirty="0">
              <a:solidFill>
                <a:srgbClr val="C31F32"/>
              </a:solidFill>
              <a:latin typeface="Arial" panose="020B0604020202020204" pitchFamily="34" charset="0"/>
              <a:cs typeface="Arial" panose="020B0604020202020204" pitchFamily="34" charset="0"/>
            </a:endParaRPr>
          </a:p>
        </p:txBody>
      </p:sp>
      <p:sp>
        <p:nvSpPr>
          <p:cNvPr id="15" name="ZoneTexte 14">
            <a:extLst>
              <a:ext uri="{FF2B5EF4-FFF2-40B4-BE49-F238E27FC236}">
                <a16:creationId xmlns:a16="http://schemas.microsoft.com/office/drawing/2014/main" id="{6036C813-67B1-9F0A-FBA3-16C2E4E85158}"/>
              </a:ext>
            </a:extLst>
          </p:cNvPr>
          <p:cNvSpPr txBox="1"/>
          <p:nvPr/>
        </p:nvSpPr>
        <p:spPr>
          <a:xfrm>
            <a:off x="7106318" y="4220769"/>
            <a:ext cx="4635796" cy="923330"/>
          </a:xfrm>
          <a:prstGeom prst="rect">
            <a:avLst/>
          </a:prstGeom>
          <a:noFill/>
        </p:spPr>
        <p:txBody>
          <a:bodyPr wrap="square">
            <a:spAutoFit/>
          </a:bodyPr>
          <a:lstStyle/>
          <a:p>
            <a:pPr algn="r"/>
            <a:r>
              <a:rPr lang="fr-FR" sz="5400" b="1" dirty="0">
                <a:solidFill>
                  <a:schemeClr val="bg1"/>
                </a:solidFill>
                <a:latin typeface="Bahnschrift" panose="020B0502040204020203" pitchFamily="34" charset="0"/>
                <a:ea typeface="Tahoma" panose="020B0604030504040204" pitchFamily="34" charset="0"/>
                <a:cs typeface="Tahoma" panose="020B0604030504040204" pitchFamily="34" charset="0"/>
              </a:rPr>
              <a:t>32.657</a:t>
            </a:r>
            <a:r>
              <a:rPr lang="fr-FR" sz="5400" b="1" i="0" u="none" strike="noStrike" dirty="0">
                <a:solidFill>
                  <a:schemeClr val="bg1"/>
                </a:solidFill>
                <a:effectLst/>
                <a:latin typeface="Bahnschrift" panose="020B0502040204020203" pitchFamily="34" charset="0"/>
                <a:ea typeface="Tahoma" panose="020B0604030504040204" pitchFamily="34" charset="0"/>
                <a:cs typeface="Tahoma" panose="020B0604030504040204" pitchFamily="34" charset="0"/>
              </a:rPr>
              <a:t> HOURS</a:t>
            </a:r>
            <a:endParaRPr lang="fr-FR" sz="5400" b="1" dirty="0">
              <a:solidFill>
                <a:schemeClr val="bg1"/>
              </a:solidFill>
              <a:latin typeface="Bahnschrift" panose="020B0502040204020203" pitchFamily="34" charset="0"/>
              <a:ea typeface="Tahoma" panose="020B0604030504040204" pitchFamily="34" charset="0"/>
              <a:cs typeface="Tahoma" panose="020B0604030504040204" pitchFamily="34" charset="0"/>
            </a:endParaRPr>
          </a:p>
        </p:txBody>
      </p:sp>
      <p:sp>
        <p:nvSpPr>
          <p:cNvPr id="16" name="ZoneTexte 15">
            <a:extLst>
              <a:ext uri="{FF2B5EF4-FFF2-40B4-BE49-F238E27FC236}">
                <a16:creationId xmlns:a16="http://schemas.microsoft.com/office/drawing/2014/main" id="{24D0B221-E8CF-855C-28D0-B2625B010944}"/>
              </a:ext>
            </a:extLst>
          </p:cNvPr>
          <p:cNvSpPr txBox="1"/>
          <p:nvPr/>
        </p:nvSpPr>
        <p:spPr>
          <a:xfrm>
            <a:off x="7590890" y="5222020"/>
            <a:ext cx="4151224" cy="523220"/>
          </a:xfrm>
          <a:prstGeom prst="rect">
            <a:avLst/>
          </a:prstGeom>
          <a:noFill/>
        </p:spPr>
        <p:txBody>
          <a:bodyPr wrap="square">
            <a:spAutoFit/>
          </a:bodyPr>
          <a:lstStyle/>
          <a:p>
            <a:pPr algn="r"/>
            <a:r>
              <a:rPr lang="en-US" sz="1400" b="1" i="0" u="none" strike="noStrike" dirty="0">
                <a:solidFill>
                  <a:srgbClr val="C31F32"/>
                </a:solidFill>
                <a:effectLst/>
                <a:latin typeface="Arial" panose="020B0604020202020204" pitchFamily="34" charset="0"/>
                <a:cs typeface="Arial" panose="020B0604020202020204" pitchFamily="34" charset="0"/>
              </a:rPr>
              <a:t>OF TRAINING </a:t>
            </a:r>
            <a:r>
              <a:rPr lang="en-US" sz="1400" b="1" dirty="0">
                <a:solidFill>
                  <a:srgbClr val="C31F32"/>
                </a:solidFill>
                <a:latin typeface="Arial" panose="020B0604020202020204" pitchFamily="34" charset="0"/>
                <a:cs typeface="Arial" panose="020B0604020202020204" pitchFamily="34" charset="0"/>
              </a:rPr>
              <a:t>ON THE JCDECAUX ACADEMY, </a:t>
            </a:r>
            <a:r>
              <a:rPr lang="en-US" sz="1400" b="1" i="0" u="none" strike="noStrike" dirty="0">
                <a:solidFill>
                  <a:srgbClr val="C31F32"/>
                </a:solidFill>
                <a:effectLst/>
                <a:latin typeface="Arial" panose="020B0604020202020204" pitchFamily="34" charset="0"/>
                <a:cs typeface="Arial" panose="020B0604020202020204" pitchFamily="34" charset="0"/>
              </a:rPr>
              <a:t>IN 2024</a:t>
            </a:r>
            <a:endParaRPr lang="en-US" sz="1400" dirty="0">
              <a:solidFill>
                <a:srgbClr val="C31F32"/>
              </a:solidFill>
              <a:effectLst/>
              <a:latin typeface="Arial" panose="020B0604020202020204" pitchFamily="34" charset="0"/>
              <a:cs typeface="Arial" panose="020B0604020202020204" pitchFamily="34" charset="0"/>
            </a:endParaRPr>
          </a:p>
        </p:txBody>
      </p:sp>
      <p:cxnSp>
        <p:nvCxnSpPr>
          <p:cNvPr id="7" name="Connecteur droit 6">
            <a:extLst>
              <a:ext uri="{FF2B5EF4-FFF2-40B4-BE49-F238E27FC236}">
                <a16:creationId xmlns:a16="http://schemas.microsoft.com/office/drawing/2014/main" id="{FDC9A8AD-166F-1FF0-E8A5-83931B514178}"/>
              </a:ext>
            </a:extLst>
          </p:cNvPr>
          <p:cNvCxnSpPr/>
          <p:nvPr/>
        </p:nvCxnSpPr>
        <p:spPr>
          <a:xfrm>
            <a:off x="4601110" y="1191802"/>
            <a:ext cx="298978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A52047FA-5EC9-637A-06B4-05CD644BC3E5}"/>
              </a:ext>
            </a:extLst>
          </p:cNvPr>
          <p:cNvCxnSpPr>
            <a:cxnSpLocks/>
          </p:cNvCxnSpPr>
          <p:nvPr/>
        </p:nvCxnSpPr>
        <p:spPr>
          <a:xfrm flipH="1">
            <a:off x="499730" y="4431486"/>
            <a:ext cx="2629364" cy="0"/>
          </a:xfrm>
          <a:prstGeom prst="line">
            <a:avLst/>
          </a:prstGeom>
          <a:ln w="28575">
            <a:solidFill>
              <a:srgbClr val="C31F32"/>
            </a:solidFill>
          </a:ln>
        </p:spPr>
        <p:style>
          <a:lnRef idx="1">
            <a:schemeClr val="accent1"/>
          </a:lnRef>
          <a:fillRef idx="0">
            <a:schemeClr val="accent1"/>
          </a:fillRef>
          <a:effectRef idx="0">
            <a:schemeClr val="accent1"/>
          </a:effectRef>
          <a:fontRef idx="minor">
            <a:schemeClr val="tx1"/>
          </a:fontRef>
        </p:style>
      </p:cxnSp>
      <p:sp>
        <p:nvSpPr>
          <p:cNvPr id="17" name="ZoneTexte 4">
            <a:extLst>
              <a:ext uri="{FF2B5EF4-FFF2-40B4-BE49-F238E27FC236}">
                <a16:creationId xmlns:a16="http://schemas.microsoft.com/office/drawing/2014/main" id="{D1BA1B5E-8A8A-839C-4AC0-4B00209585EF}"/>
              </a:ext>
            </a:extLst>
          </p:cNvPr>
          <p:cNvSpPr txBox="1"/>
          <p:nvPr/>
        </p:nvSpPr>
        <p:spPr>
          <a:xfrm>
            <a:off x="397396" y="1974129"/>
            <a:ext cx="6037588" cy="2031325"/>
          </a:xfrm>
          <a:prstGeom prst="rect">
            <a:avLst/>
          </a:prstGeom>
          <a:noFill/>
        </p:spPr>
        <p:txBody>
          <a:bodyPr wrap="square">
            <a:spAutoFit/>
          </a:bodyPr>
          <a:lstStyle/>
          <a:p>
            <a:pPr algn="just"/>
            <a:r>
              <a:rPr lang="en-US" b="0" i="0" u="none" strike="noStrike" dirty="0">
                <a:solidFill>
                  <a:srgbClr val="FFFFFF"/>
                </a:solidFill>
                <a:effectLst/>
                <a:latin typeface="Arial" panose="020B0604020202020204" pitchFamily="34" charset="0"/>
                <a:cs typeface="Arial" panose="020B0604020202020204" pitchFamily="34" charset="0"/>
              </a:rPr>
              <a:t>Since 2019, through our</a:t>
            </a:r>
            <a:r>
              <a:rPr lang="en-US" b="1" i="0" u="none" strike="noStrike" dirty="0">
                <a:solidFill>
                  <a:srgbClr val="FFFFFF"/>
                </a:solidFill>
                <a:effectLst/>
                <a:latin typeface="Arial" panose="020B0604020202020204" pitchFamily="34" charset="0"/>
                <a:cs typeface="Arial" panose="020B0604020202020204" pitchFamily="34" charset="0"/>
              </a:rPr>
              <a:t> internal digital learning platform</a:t>
            </a:r>
            <a:r>
              <a:rPr lang="en-US" b="0" i="0" u="none" strike="noStrike" dirty="0">
                <a:solidFill>
                  <a:srgbClr val="FFFFFF"/>
                </a:solidFill>
                <a:effectLst/>
                <a:latin typeface="Arial" panose="020B0604020202020204" pitchFamily="34" charset="0"/>
                <a:cs typeface="Arial" panose="020B0604020202020204" pitchFamily="34" charset="0"/>
              </a:rPr>
              <a:t> - JCDecaux Academy, our online training has been accessible to nearly 10,000 learners in 80+ countries. This training is tailored to meet </a:t>
            </a:r>
            <a:r>
              <a:rPr lang="en-US" dirty="0">
                <a:solidFill>
                  <a:srgbClr val="FFFFFF"/>
                </a:solidFill>
                <a:latin typeface="Arial" panose="020B0604020202020204" pitchFamily="34" charset="0"/>
                <a:cs typeface="Arial" panose="020B0604020202020204" pitchFamily="34" charset="0"/>
              </a:rPr>
              <a:t>our </a:t>
            </a:r>
            <a:r>
              <a:rPr lang="en-US" b="0" i="0" u="none" strike="noStrike" dirty="0">
                <a:solidFill>
                  <a:srgbClr val="FFFFFF"/>
                </a:solidFill>
                <a:effectLst/>
                <a:latin typeface="Arial" panose="020B0604020202020204" pitchFamily="34" charset="0"/>
                <a:cs typeface="Arial" panose="020B0604020202020204" pitchFamily="34" charset="0"/>
              </a:rPr>
              <a:t>business needs, the Group’s evolution, our ethical, social, stakeholder and environmental commitments, </a:t>
            </a:r>
            <a:r>
              <a:rPr lang="en-US" dirty="0">
                <a:solidFill>
                  <a:srgbClr val="FFFFFF"/>
                </a:solidFill>
                <a:latin typeface="Arial" panose="020B0604020202020204" pitchFamily="34" charset="0"/>
                <a:cs typeface="Arial" panose="020B0604020202020204" pitchFamily="34" charset="0"/>
              </a:rPr>
              <a:t>and includes </a:t>
            </a:r>
            <a:r>
              <a:rPr lang="en-US" b="0" i="0" u="none" strike="noStrike" dirty="0">
                <a:solidFill>
                  <a:srgbClr val="FFFFFF"/>
                </a:solidFill>
                <a:effectLst/>
                <a:latin typeface="Arial" panose="020B0604020202020204" pitchFamily="34" charset="0"/>
                <a:cs typeface="Arial" panose="020B0604020202020204" pitchFamily="34" charset="0"/>
              </a:rPr>
              <a:t>content about our sustainable development.</a:t>
            </a: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3812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F402A">
            <a:alpha val="40000"/>
          </a:srgbClr>
        </a:solidFill>
        <a:effectLst/>
      </p:bgPr>
    </p:bg>
    <p:spTree>
      <p:nvGrpSpPr>
        <p:cNvPr id="1" name=""/>
        <p:cNvGrpSpPr/>
        <p:nvPr/>
      </p:nvGrpSpPr>
      <p:grpSpPr>
        <a:xfrm>
          <a:off x="0" y="0"/>
          <a:ext cx="0" cy="0"/>
          <a:chOff x="0" y="0"/>
          <a:chExt cx="0" cy="0"/>
        </a:xfrm>
      </p:grpSpPr>
      <p:sp>
        <p:nvSpPr>
          <p:cNvPr id="2" name="Triangle isocèle 1">
            <a:extLst>
              <a:ext uri="{FF2B5EF4-FFF2-40B4-BE49-F238E27FC236}">
                <a16:creationId xmlns:a16="http://schemas.microsoft.com/office/drawing/2014/main" id="{2E3873A0-42A1-5C9C-AD79-2E2AE31E0134}"/>
              </a:ext>
            </a:extLst>
          </p:cNvPr>
          <p:cNvSpPr/>
          <p:nvPr/>
        </p:nvSpPr>
        <p:spPr>
          <a:xfrm>
            <a:off x="11557788" y="6196338"/>
            <a:ext cx="945637" cy="661662"/>
          </a:xfrm>
          <a:prstGeom prst="triangle">
            <a:avLst>
              <a:gd name="adj" fmla="val 71935"/>
            </a:avLst>
          </a:prstGeom>
          <a:solidFill>
            <a:srgbClr val="EF3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1B7EAFF0-C1D0-5FFA-4D1B-DD8BF9586B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56061" y="6102181"/>
            <a:ext cx="775699" cy="775699"/>
          </a:xfrm>
          <a:prstGeom prst="rect">
            <a:avLst/>
          </a:prstGeom>
        </p:spPr>
      </p:pic>
      <p:pic>
        <p:nvPicPr>
          <p:cNvPr id="9" name="Image 8" descr="Une image contenant logo&#10;&#10;Description générée automatiquement">
            <a:extLst>
              <a:ext uri="{FF2B5EF4-FFF2-40B4-BE49-F238E27FC236}">
                <a16:creationId xmlns:a16="http://schemas.microsoft.com/office/drawing/2014/main" id="{C194884D-0A17-0113-2534-5F5509B786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0607" y="293493"/>
            <a:ext cx="1553303" cy="843567"/>
          </a:xfrm>
          <a:prstGeom prst="rect">
            <a:avLst/>
          </a:prstGeom>
        </p:spPr>
      </p:pic>
      <p:sp>
        <p:nvSpPr>
          <p:cNvPr id="11" name="ZoneTexte 10">
            <a:extLst>
              <a:ext uri="{FF2B5EF4-FFF2-40B4-BE49-F238E27FC236}">
                <a16:creationId xmlns:a16="http://schemas.microsoft.com/office/drawing/2014/main" id="{F295F506-0640-75E7-2778-B91C4A20BD24}"/>
              </a:ext>
            </a:extLst>
          </p:cNvPr>
          <p:cNvSpPr txBox="1"/>
          <p:nvPr/>
        </p:nvSpPr>
        <p:spPr>
          <a:xfrm>
            <a:off x="2970088" y="293493"/>
            <a:ext cx="6251824" cy="707886"/>
          </a:xfrm>
          <a:prstGeom prst="rect">
            <a:avLst/>
          </a:prstGeom>
          <a:noFill/>
        </p:spPr>
        <p:txBody>
          <a:bodyPr wrap="square">
            <a:spAutoFit/>
          </a:bodyPr>
          <a:lstStyle/>
          <a:p>
            <a:pPr algn="ctr"/>
            <a:r>
              <a:rPr lang="en-US" sz="2000" b="1" i="0" u="none" strike="noStrike" dirty="0">
                <a:solidFill>
                  <a:srgbClr val="FFFFFF"/>
                </a:solidFill>
                <a:effectLst/>
                <a:latin typeface="Arial" panose="020B0604020202020204" pitchFamily="34" charset="0"/>
                <a:cs typeface="Arial" panose="020B0604020202020204" pitchFamily="34" charset="0"/>
              </a:rPr>
              <a:t>SDG 5 - Achieve gender equality </a:t>
            </a:r>
            <a:endParaRPr lang="en-US" sz="2000" dirty="0">
              <a:solidFill>
                <a:srgbClr val="FFFFFF"/>
              </a:solidFill>
              <a:effectLst/>
              <a:latin typeface="Arial" panose="020B0604020202020204" pitchFamily="34" charset="0"/>
              <a:cs typeface="Arial" panose="020B0604020202020204" pitchFamily="34" charset="0"/>
            </a:endParaRPr>
          </a:p>
          <a:p>
            <a:pPr algn="ctr"/>
            <a:r>
              <a:rPr lang="en-US" sz="2000" b="1" i="0" u="none" strike="noStrike" dirty="0">
                <a:solidFill>
                  <a:srgbClr val="FFFFFF"/>
                </a:solidFill>
                <a:effectLst/>
                <a:latin typeface="Arial" panose="020B0604020202020204" pitchFamily="34" charset="0"/>
                <a:cs typeface="Arial" panose="020B0604020202020204" pitchFamily="34" charset="0"/>
              </a:rPr>
              <a:t>and empower all women and girls</a:t>
            </a:r>
            <a:endParaRPr lang="en-US" sz="2000" dirty="0">
              <a:solidFill>
                <a:srgbClr val="FFFFFF"/>
              </a:solidFill>
              <a:effectLst/>
              <a:latin typeface="Arial" panose="020B0604020202020204" pitchFamily="34" charset="0"/>
              <a:cs typeface="Arial" panose="020B0604020202020204" pitchFamily="34" charset="0"/>
            </a:endParaRPr>
          </a:p>
        </p:txBody>
      </p:sp>
      <p:pic>
        <p:nvPicPr>
          <p:cNvPr id="14" name="Image 13">
            <a:extLst>
              <a:ext uri="{FF2B5EF4-FFF2-40B4-BE49-F238E27FC236}">
                <a16:creationId xmlns:a16="http://schemas.microsoft.com/office/drawing/2014/main" id="{867E1D53-4418-6E25-CF5B-F2D2E0845B53}"/>
              </a:ext>
            </a:extLst>
          </p:cNvPr>
          <p:cNvPicPr>
            <a:picLocks noChangeAspect="1"/>
          </p:cNvPicPr>
          <p:nvPr/>
        </p:nvPicPr>
        <p:blipFill rotWithShape="1">
          <a:blip r:embed="rId4">
            <a:extLst>
              <a:ext uri="{28A0092B-C50C-407E-A947-70E740481C1C}">
                <a14:useLocalDpi xmlns:a14="http://schemas.microsoft.com/office/drawing/2010/main" val="0"/>
              </a:ext>
            </a:extLst>
          </a:blip>
          <a:srcRect t="30535"/>
          <a:stretch/>
        </p:blipFill>
        <p:spPr>
          <a:xfrm>
            <a:off x="716734" y="314141"/>
            <a:ext cx="1184659" cy="822919"/>
          </a:xfrm>
          <a:prstGeom prst="rect">
            <a:avLst/>
          </a:prstGeom>
        </p:spPr>
      </p:pic>
      <p:sp>
        <p:nvSpPr>
          <p:cNvPr id="4" name="ZoneTexte 3">
            <a:extLst>
              <a:ext uri="{FF2B5EF4-FFF2-40B4-BE49-F238E27FC236}">
                <a16:creationId xmlns:a16="http://schemas.microsoft.com/office/drawing/2014/main" id="{F8063068-0D7B-3135-667E-FB00B9824270}"/>
              </a:ext>
            </a:extLst>
          </p:cNvPr>
          <p:cNvSpPr txBox="1"/>
          <p:nvPr/>
        </p:nvSpPr>
        <p:spPr>
          <a:xfrm rot="18921439">
            <a:off x="11627471" y="6500187"/>
            <a:ext cx="735939" cy="230832"/>
          </a:xfrm>
          <a:prstGeom prst="rect">
            <a:avLst/>
          </a:prstGeom>
          <a:noFill/>
        </p:spPr>
        <p:txBody>
          <a:bodyPr wrap="square" rtlCol="0">
            <a:spAutoFit/>
          </a:bodyPr>
          <a:lstStyle/>
          <a:p>
            <a:r>
              <a:rPr lang="fr-FR" sz="900" dirty="0">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See more</a:t>
            </a:r>
            <a:endParaRPr lang="fr-FR" sz="900" dirty="0">
              <a:solidFill>
                <a:schemeClr val="bg1"/>
              </a:solidFill>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BCBF690D-FF6A-25DC-85FF-8087BF99AE04}"/>
              </a:ext>
            </a:extLst>
          </p:cNvPr>
          <p:cNvSpPr txBox="1"/>
          <p:nvPr/>
        </p:nvSpPr>
        <p:spPr>
          <a:xfrm>
            <a:off x="1711773" y="3429000"/>
            <a:ext cx="9283195" cy="1200329"/>
          </a:xfrm>
          <a:prstGeom prst="rect">
            <a:avLst/>
          </a:prstGeom>
          <a:noFill/>
        </p:spPr>
        <p:txBody>
          <a:bodyPr wrap="square">
            <a:spAutoFit/>
          </a:bodyPr>
          <a:lstStyle/>
          <a:p>
            <a:pPr algn="ctr"/>
            <a:r>
              <a:rPr lang="en-US" b="0" i="0" u="none" strike="noStrike" dirty="0">
                <a:solidFill>
                  <a:srgbClr val="FFFFFF"/>
                </a:solidFill>
                <a:effectLst/>
                <a:latin typeface="Arial" panose="020B0604020202020204" pitchFamily="34" charset="0"/>
                <a:cs typeface="Arial" panose="020B0604020202020204" pitchFamily="34" charset="0"/>
              </a:rPr>
              <a:t>Since January 2021, we have deployed a plan to increase the number of women in our Executive Management Committees (the </a:t>
            </a:r>
            <a:r>
              <a:rPr lang="en-US" b="1" i="0" u="none" strike="noStrike" dirty="0">
                <a:solidFill>
                  <a:srgbClr val="FFFFFF"/>
                </a:solidFill>
                <a:effectLst/>
                <a:latin typeface="Arial" panose="020B0604020202020204" pitchFamily="34" charset="0"/>
                <a:cs typeface="Arial" panose="020B0604020202020204" pitchFamily="34" charset="0"/>
              </a:rPr>
              <a:t>“Gender Balance Plan”</a:t>
            </a:r>
            <a:r>
              <a:rPr lang="en-US" b="0" i="0" u="none" strike="noStrike" dirty="0">
                <a:solidFill>
                  <a:srgbClr val="FFFFFF"/>
                </a:solidFill>
                <a:effectLst/>
                <a:latin typeface="Arial" panose="020B0604020202020204" pitchFamily="34" charset="0"/>
                <a:cs typeface="Arial" panose="020B0604020202020204" pitchFamily="34" charset="0"/>
              </a:rPr>
              <a:t>), </a:t>
            </a:r>
          </a:p>
          <a:p>
            <a:pPr algn="ctr"/>
            <a:r>
              <a:rPr lang="en-US" b="0" i="0" u="none" strike="noStrike" dirty="0">
                <a:solidFill>
                  <a:srgbClr val="FFFFFF"/>
                </a:solidFill>
                <a:effectLst/>
                <a:latin typeface="Arial" panose="020B0604020202020204" pitchFamily="34" charset="0"/>
                <a:cs typeface="Arial" panose="020B0604020202020204" pitchFamily="34" charset="0"/>
              </a:rPr>
              <a:t>acting both on the company’s culture and the management of the appointment processes, to improve the representation of women at the highest levels of the company. </a:t>
            </a:r>
            <a:endParaRPr lang="fr-FR" dirty="0">
              <a:latin typeface="Arial" panose="020B060402020202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7CBB0B57-6F5A-4A8A-C212-E89ACDE07132}"/>
              </a:ext>
            </a:extLst>
          </p:cNvPr>
          <p:cNvSpPr txBox="1"/>
          <p:nvPr/>
        </p:nvSpPr>
        <p:spPr>
          <a:xfrm>
            <a:off x="2598094" y="5329362"/>
            <a:ext cx="7510552" cy="646331"/>
          </a:xfrm>
          <a:prstGeom prst="rect">
            <a:avLst/>
          </a:prstGeom>
          <a:noFill/>
        </p:spPr>
        <p:txBody>
          <a:bodyPr wrap="square">
            <a:spAutoFit/>
          </a:bodyPr>
          <a:lstStyle/>
          <a:p>
            <a:pPr algn="ctr"/>
            <a:r>
              <a:rPr lang="en-US" b="0" i="0" u="none" strike="noStrike" dirty="0">
                <a:solidFill>
                  <a:srgbClr val="FFFFFF"/>
                </a:solidFill>
                <a:effectLst/>
                <a:latin typeface="Arial" panose="020B0604020202020204" pitchFamily="34" charset="0"/>
                <a:cs typeface="Arial" panose="020B0604020202020204" pitchFamily="34" charset="0"/>
              </a:rPr>
              <a:t>We are committed to ensure</a:t>
            </a:r>
            <a:r>
              <a:rPr lang="en-US" b="1" i="0" u="none" strike="noStrike" dirty="0">
                <a:solidFill>
                  <a:srgbClr val="FFFFFF"/>
                </a:solidFill>
                <a:effectLst/>
                <a:latin typeface="Arial" panose="020B0604020202020204" pitchFamily="34" charset="0"/>
                <a:cs typeface="Arial" panose="020B0604020202020204" pitchFamily="34" charset="0"/>
              </a:rPr>
              <a:t> equal treatment</a:t>
            </a:r>
            <a:r>
              <a:rPr lang="en-US" b="0" i="0" u="none" strike="noStrike" dirty="0">
                <a:solidFill>
                  <a:srgbClr val="FFFFFF"/>
                </a:solidFill>
                <a:effectLst/>
                <a:latin typeface="Arial" panose="020B0604020202020204" pitchFamily="34" charset="0"/>
                <a:cs typeface="Arial" panose="020B0604020202020204" pitchFamily="34" charset="0"/>
              </a:rPr>
              <a:t> of women and men at work, regarding hiring, compensation and career progression.</a:t>
            </a:r>
            <a:endParaRPr lang="fr-FR" dirty="0">
              <a:latin typeface="Arial" panose="020B0604020202020204" pitchFamily="34" charset="0"/>
              <a:cs typeface="Arial" panose="020B0604020202020204" pitchFamily="34" charset="0"/>
            </a:endParaRPr>
          </a:p>
        </p:txBody>
      </p:sp>
      <p:sp>
        <p:nvSpPr>
          <p:cNvPr id="16" name="ZoneTexte 15">
            <a:extLst>
              <a:ext uri="{FF2B5EF4-FFF2-40B4-BE49-F238E27FC236}">
                <a16:creationId xmlns:a16="http://schemas.microsoft.com/office/drawing/2014/main" id="{8C25F313-34CF-905D-BD83-C5AE81C18A48}"/>
              </a:ext>
            </a:extLst>
          </p:cNvPr>
          <p:cNvSpPr txBox="1"/>
          <p:nvPr/>
        </p:nvSpPr>
        <p:spPr>
          <a:xfrm>
            <a:off x="5159796" y="1620706"/>
            <a:ext cx="1872409" cy="1107996"/>
          </a:xfrm>
          <a:prstGeom prst="rect">
            <a:avLst/>
          </a:prstGeom>
          <a:noFill/>
        </p:spPr>
        <p:txBody>
          <a:bodyPr wrap="square">
            <a:spAutoFit/>
          </a:bodyPr>
          <a:lstStyle/>
          <a:p>
            <a:pPr algn="ctr"/>
            <a:r>
              <a:rPr lang="fr-FR" sz="6600" b="1" i="0" u="none" strike="noStrike" dirty="0">
                <a:solidFill>
                  <a:srgbClr val="FFFFFF"/>
                </a:solidFill>
                <a:effectLst/>
                <a:latin typeface="Bahnschrift" panose="020B0502040204020203" pitchFamily="34" charset="0"/>
                <a:ea typeface="Tahoma" panose="020B0604030504040204" pitchFamily="34" charset="0"/>
                <a:cs typeface="Tahoma" panose="020B0604030504040204" pitchFamily="34" charset="0"/>
              </a:rPr>
              <a:t>40%</a:t>
            </a:r>
            <a:endParaRPr lang="fr-FR" sz="6600" b="1" dirty="0">
              <a:latin typeface="Bahnschrift" panose="020B0502040204020203" pitchFamily="34" charset="0"/>
              <a:ea typeface="Tahoma" panose="020B0604030504040204" pitchFamily="34" charset="0"/>
              <a:cs typeface="Tahoma" panose="020B0604030504040204" pitchFamily="34" charset="0"/>
            </a:endParaRPr>
          </a:p>
        </p:txBody>
      </p:sp>
      <p:sp>
        <p:nvSpPr>
          <p:cNvPr id="17" name="ZoneTexte 16">
            <a:extLst>
              <a:ext uri="{FF2B5EF4-FFF2-40B4-BE49-F238E27FC236}">
                <a16:creationId xmlns:a16="http://schemas.microsoft.com/office/drawing/2014/main" id="{EA36947B-DF40-5945-BBF3-C239976A456F}"/>
              </a:ext>
            </a:extLst>
          </p:cNvPr>
          <p:cNvSpPr txBox="1"/>
          <p:nvPr/>
        </p:nvSpPr>
        <p:spPr>
          <a:xfrm>
            <a:off x="4156439" y="2616457"/>
            <a:ext cx="3879122" cy="523220"/>
          </a:xfrm>
          <a:prstGeom prst="rect">
            <a:avLst/>
          </a:prstGeom>
          <a:noFill/>
        </p:spPr>
        <p:txBody>
          <a:bodyPr wrap="square">
            <a:spAutoFit/>
          </a:bodyPr>
          <a:lstStyle/>
          <a:p>
            <a:pPr algn="ctr"/>
            <a:r>
              <a:rPr lang="en-US" sz="1400" b="1" i="0" u="none" strike="noStrike" dirty="0">
                <a:solidFill>
                  <a:srgbClr val="EF3A23"/>
                </a:solidFill>
                <a:effectLst/>
                <a:latin typeface="Arial" panose="020B0604020202020204" pitchFamily="34" charset="0"/>
                <a:cs typeface="Arial" panose="020B0604020202020204" pitchFamily="34" charset="0"/>
              </a:rPr>
              <a:t>OF WOMEN IN EXECUTIVE MANAGEMENT COMMITTEES BY 2030</a:t>
            </a:r>
            <a:endParaRPr lang="fr-FR" sz="1400" b="1" dirty="0">
              <a:solidFill>
                <a:srgbClr val="EF3A23"/>
              </a:solidFill>
              <a:latin typeface="Arial" panose="020B0604020202020204" pitchFamily="34" charset="0"/>
              <a:cs typeface="Arial" panose="020B0604020202020204" pitchFamily="34" charset="0"/>
            </a:endParaRPr>
          </a:p>
        </p:txBody>
      </p:sp>
      <p:cxnSp>
        <p:nvCxnSpPr>
          <p:cNvPr id="8" name="Connecteur droit 7">
            <a:extLst>
              <a:ext uri="{FF2B5EF4-FFF2-40B4-BE49-F238E27FC236}">
                <a16:creationId xmlns:a16="http://schemas.microsoft.com/office/drawing/2014/main" id="{8AA4CFD9-EB98-F189-F46E-2E9D8ABF789F}"/>
              </a:ext>
            </a:extLst>
          </p:cNvPr>
          <p:cNvCxnSpPr/>
          <p:nvPr/>
        </p:nvCxnSpPr>
        <p:spPr>
          <a:xfrm>
            <a:off x="4601110" y="1191802"/>
            <a:ext cx="298978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71336EE3-86A4-9179-271E-9DCB708BAFB2}"/>
              </a:ext>
            </a:extLst>
          </p:cNvPr>
          <p:cNvCxnSpPr>
            <a:cxnSpLocks/>
          </p:cNvCxnSpPr>
          <p:nvPr/>
        </p:nvCxnSpPr>
        <p:spPr>
          <a:xfrm flipH="1">
            <a:off x="4077654" y="5030632"/>
            <a:ext cx="4551432" cy="0"/>
          </a:xfrm>
          <a:prstGeom prst="line">
            <a:avLst/>
          </a:prstGeom>
          <a:ln w="28575">
            <a:solidFill>
              <a:srgbClr val="EF3A2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3031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AFD9">
            <a:alpha val="40000"/>
          </a:srgbClr>
        </a:solidFill>
        <a:effectLst/>
      </p:bgPr>
    </p:bg>
    <p:spTree>
      <p:nvGrpSpPr>
        <p:cNvPr id="1" name=""/>
        <p:cNvGrpSpPr/>
        <p:nvPr/>
      </p:nvGrpSpPr>
      <p:grpSpPr>
        <a:xfrm>
          <a:off x="0" y="0"/>
          <a:ext cx="0" cy="0"/>
          <a:chOff x="0" y="0"/>
          <a:chExt cx="0" cy="0"/>
        </a:xfrm>
      </p:grpSpPr>
      <p:sp>
        <p:nvSpPr>
          <p:cNvPr id="2" name="Triangle isocèle 1">
            <a:extLst>
              <a:ext uri="{FF2B5EF4-FFF2-40B4-BE49-F238E27FC236}">
                <a16:creationId xmlns:a16="http://schemas.microsoft.com/office/drawing/2014/main" id="{AC7E7717-345A-C51A-49FE-54D30BCF06C5}"/>
              </a:ext>
            </a:extLst>
          </p:cNvPr>
          <p:cNvSpPr/>
          <p:nvPr/>
        </p:nvSpPr>
        <p:spPr>
          <a:xfrm>
            <a:off x="11557788" y="6196338"/>
            <a:ext cx="945637" cy="661662"/>
          </a:xfrm>
          <a:prstGeom prst="triangle">
            <a:avLst>
              <a:gd name="adj" fmla="val 71935"/>
            </a:avLst>
          </a:prstGeom>
          <a:solidFill>
            <a:srgbClr val="00AF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1B5716B1-6BE7-1BCC-7697-1A4C2AB833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56061" y="6102181"/>
            <a:ext cx="775699" cy="775699"/>
          </a:xfrm>
          <a:prstGeom prst="rect">
            <a:avLst/>
          </a:prstGeom>
        </p:spPr>
      </p:pic>
      <p:pic>
        <p:nvPicPr>
          <p:cNvPr id="9" name="Image 8" descr="Une image contenant logo&#10;&#10;Description générée automatiquement">
            <a:extLst>
              <a:ext uri="{FF2B5EF4-FFF2-40B4-BE49-F238E27FC236}">
                <a16:creationId xmlns:a16="http://schemas.microsoft.com/office/drawing/2014/main" id="{930EBFDA-1DA9-37A2-165A-C7A4D6BA6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0607" y="293493"/>
            <a:ext cx="1553303" cy="843567"/>
          </a:xfrm>
          <a:prstGeom prst="rect">
            <a:avLst/>
          </a:prstGeom>
        </p:spPr>
      </p:pic>
      <p:sp>
        <p:nvSpPr>
          <p:cNvPr id="11" name="ZoneTexte 10">
            <a:extLst>
              <a:ext uri="{FF2B5EF4-FFF2-40B4-BE49-F238E27FC236}">
                <a16:creationId xmlns:a16="http://schemas.microsoft.com/office/drawing/2014/main" id="{FEFC2F5B-5F15-E2B0-805F-B1BB9C682FA4}"/>
              </a:ext>
            </a:extLst>
          </p:cNvPr>
          <p:cNvSpPr txBox="1"/>
          <p:nvPr/>
        </p:nvSpPr>
        <p:spPr>
          <a:xfrm>
            <a:off x="2731642" y="325068"/>
            <a:ext cx="6728716" cy="400110"/>
          </a:xfrm>
          <a:prstGeom prst="rect">
            <a:avLst/>
          </a:prstGeom>
          <a:noFill/>
        </p:spPr>
        <p:txBody>
          <a:bodyPr wrap="square" lIns="91440" tIns="45720" rIns="91440" bIns="45720" anchor="t">
            <a:spAutoFit/>
          </a:bodyPr>
          <a:lstStyle/>
          <a:p>
            <a:pPr algn="ctr"/>
            <a:r>
              <a:rPr lang="en-US" sz="2000" b="1" dirty="0">
                <a:solidFill>
                  <a:srgbClr val="FFFFFF"/>
                </a:solidFill>
                <a:latin typeface="Arial"/>
                <a:cs typeface="Arial"/>
              </a:rPr>
              <a:t>SDG 6 -</a:t>
            </a:r>
            <a:r>
              <a:rPr lang="en-US" sz="2000" b="1" i="0" u="none" strike="noStrike" dirty="0">
                <a:solidFill>
                  <a:srgbClr val="FFFFFF"/>
                </a:solidFill>
                <a:effectLst/>
                <a:latin typeface="Arial"/>
                <a:cs typeface="Arial"/>
              </a:rPr>
              <a:t> Ensure access to water and sanitation for all</a:t>
            </a:r>
            <a:r>
              <a:rPr lang="en-US" sz="2000" b="1" dirty="0">
                <a:solidFill>
                  <a:srgbClr val="FFFFFF"/>
                </a:solidFill>
                <a:latin typeface="Arial"/>
                <a:cs typeface="Arial"/>
              </a:rPr>
              <a:t> </a:t>
            </a:r>
            <a:endParaRPr lang="fr-FR" sz="2000" dirty="0">
              <a:latin typeface="Arial" panose="020B0604020202020204" pitchFamily="34" charset="0"/>
              <a:cs typeface="Arial" panose="020B0604020202020204" pitchFamily="34" charset="0"/>
            </a:endParaRPr>
          </a:p>
        </p:txBody>
      </p:sp>
      <p:pic>
        <p:nvPicPr>
          <p:cNvPr id="14" name="Image 13">
            <a:extLst>
              <a:ext uri="{FF2B5EF4-FFF2-40B4-BE49-F238E27FC236}">
                <a16:creationId xmlns:a16="http://schemas.microsoft.com/office/drawing/2014/main" id="{1106923A-DF5D-54DB-EF99-D25F8F3A217C}"/>
              </a:ext>
            </a:extLst>
          </p:cNvPr>
          <p:cNvPicPr>
            <a:picLocks noChangeAspect="1"/>
          </p:cNvPicPr>
          <p:nvPr/>
        </p:nvPicPr>
        <p:blipFill rotWithShape="1">
          <a:blip r:embed="rId4">
            <a:extLst>
              <a:ext uri="{28A0092B-C50C-407E-A947-70E740481C1C}">
                <a14:useLocalDpi xmlns:a14="http://schemas.microsoft.com/office/drawing/2010/main" val="0"/>
              </a:ext>
            </a:extLst>
          </a:blip>
          <a:srcRect t="29524"/>
          <a:stretch/>
        </p:blipFill>
        <p:spPr>
          <a:xfrm>
            <a:off x="720692" y="293493"/>
            <a:ext cx="1180701" cy="832108"/>
          </a:xfrm>
          <a:prstGeom prst="rect">
            <a:avLst/>
          </a:prstGeom>
        </p:spPr>
      </p:pic>
      <p:sp>
        <p:nvSpPr>
          <p:cNvPr id="4" name="ZoneTexte 3">
            <a:extLst>
              <a:ext uri="{FF2B5EF4-FFF2-40B4-BE49-F238E27FC236}">
                <a16:creationId xmlns:a16="http://schemas.microsoft.com/office/drawing/2014/main" id="{A8AEBD5C-4F50-8156-0A08-F8D5ADF18334}"/>
              </a:ext>
            </a:extLst>
          </p:cNvPr>
          <p:cNvSpPr txBox="1"/>
          <p:nvPr/>
        </p:nvSpPr>
        <p:spPr>
          <a:xfrm rot="18921439">
            <a:off x="11627471" y="6500187"/>
            <a:ext cx="735939" cy="230832"/>
          </a:xfrm>
          <a:prstGeom prst="rect">
            <a:avLst/>
          </a:prstGeom>
          <a:noFill/>
        </p:spPr>
        <p:txBody>
          <a:bodyPr wrap="square" rtlCol="0">
            <a:spAutoFit/>
          </a:bodyPr>
          <a:lstStyle/>
          <a:p>
            <a:r>
              <a:rPr lang="fr-FR" sz="900" dirty="0">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See more</a:t>
            </a:r>
            <a:endParaRPr lang="fr-FR" sz="900" dirty="0">
              <a:solidFill>
                <a:schemeClr val="bg1"/>
              </a:solidFill>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C0E7BB79-61CA-02E7-4F0A-0A189727076A}"/>
              </a:ext>
            </a:extLst>
          </p:cNvPr>
          <p:cNvSpPr txBox="1"/>
          <p:nvPr/>
        </p:nvSpPr>
        <p:spPr>
          <a:xfrm>
            <a:off x="1574086" y="1137060"/>
            <a:ext cx="2792003" cy="923330"/>
          </a:xfrm>
          <a:prstGeom prst="rect">
            <a:avLst/>
          </a:prstGeom>
          <a:noFill/>
        </p:spPr>
        <p:txBody>
          <a:bodyPr wrap="square">
            <a:spAutoFit/>
          </a:bodyPr>
          <a:lstStyle/>
          <a:p>
            <a:pPr algn="ctr"/>
            <a:r>
              <a:rPr lang="fr-FR" sz="5400" b="1" dirty="0">
                <a:solidFill>
                  <a:srgbClr val="FFFFFF"/>
                </a:solidFill>
                <a:latin typeface="Bahnschrift" panose="020B0502040204020203" pitchFamily="34" charset="0"/>
                <a:ea typeface="Tahoma" panose="020B0604030504040204" pitchFamily="34" charset="0"/>
                <a:cs typeface="Tahoma" panose="020B0604030504040204" pitchFamily="34" charset="0"/>
              </a:rPr>
              <a:t>N°1</a:t>
            </a:r>
            <a:endParaRPr lang="fr-FR" sz="5400" b="1" dirty="0">
              <a:latin typeface="Bahnschrift" panose="020B0502040204020203" pitchFamily="34" charset="0"/>
              <a:ea typeface="Tahoma" panose="020B0604030504040204" pitchFamily="34" charset="0"/>
              <a:cs typeface="Tahoma" panose="020B0604030504040204" pitchFamily="34" charset="0"/>
            </a:endParaRPr>
          </a:p>
        </p:txBody>
      </p:sp>
      <p:sp>
        <p:nvSpPr>
          <p:cNvPr id="6" name="ZoneTexte 5">
            <a:extLst>
              <a:ext uri="{FF2B5EF4-FFF2-40B4-BE49-F238E27FC236}">
                <a16:creationId xmlns:a16="http://schemas.microsoft.com/office/drawing/2014/main" id="{3EEEE018-D5B8-8538-D8F7-CC220C793BBB}"/>
              </a:ext>
            </a:extLst>
          </p:cNvPr>
          <p:cNvSpPr txBox="1"/>
          <p:nvPr/>
        </p:nvSpPr>
        <p:spPr>
          <a:xfrm>
            <a:off x="416724" y="2125514"/>
            <a:ext cx="5106726" cy="307777"/>
          </a:xfrm>
          <a:prstGeom prst="rect">
            <a:avLst/>
          </a:prstGeom>
          <a:noFill/>
        </p:spPr>
        <p:txBody>
          <a:bodyPr wrap="square">
            <a:spAutoFit/>
          </a:bodyPr>
          <a:lstStyle/>
          <a:p>
            <a:pPr algn="ctr"/>
            <a:r>
              <a:rPr lang="en-US" sz="1400" b="1" i="0" u="none" strike="noStrike" cap="all" dirty="0">
                <a:solidFill>
                  <a:srgbClr val="00AFD9"/>
                </a:solidFill>
                <a:effectLst/>
                <a:latin typeface="Arial" panose="020B0604020202020204" pitchFamily="34" charset="0"/>
                <a:cs typeface="Arial" panose="020B0604020202020204" pitchFamily="34" charset="0"/>
              </a:rPr>
              <a:t>Provider of public sanitation in the world</a:t>
            </a:r>
            <a:endParaRPr lang="en-US" sz="1400" cap="all" dirty="0">
              <a:solidFill>
                <a:srgbClr val="00AFD9"/>
              </a:solidFill>
              <a:effectLst/>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5E26A389-47D7-AC1A-4B3C-85C53F84F924}"/>
              </a:ext>
            </a:extLst>
          </p:cNvPr>
          <p:cNvSpPr txBox="1"/>
          <p:nvPr/>
        </p:nvSpPr>
        <p:spPr>
          <a:xfrm>
            <a:off x="1574086" y="2702250"/>
            <a:ext cx="2792003" cy="923330"/>
          </a:xfrm>
          <a:prstGeom prst="rect">
            <a:avLst/>
          </a:prstGeom>
          <a:noFill/>
        </p:spPr>
        <p:txBody>
          <a:bodyPr wrap="square">
            <a:spAutoFit/>
          </a:bodyPr>
          <a:lstStyle/>
          <a:p>
            <a:pPr algn="ctr"/>
            <a:r>
              <a:rPr lang="fr-FR" sz="5400" b="1" i="0" u="none" strike="noStrike" dirty="0">
                <a:solidFill>
                  <a:schemeClr val="bg1"/>
                </a:solidFill>
                <a:effectLst/>
                <a:latin typeface="Bahnschrift" panose="020B0502040204020203" pitchFamily="34" charset="0"/>
                <a:ea typeface="Tahoma" panose="020B0604030504040204" pitchFamily="34" charset="0"/>
                <a:cs typeface="Tahoma" panose="020B0604030504040204" pitchFamily="34" charset="0"/>
              </a:rPr>
              <a:t>+</a:t>
            </a:r>
            <a:r>
              <a:rPr lang="fr-FR" sz="5400" b="1" dirty="0">
                <a:solidFill>
                  <a:schemeClr val="bg1"/>
                </a:solidFill>
                <a:latin typeface="Bahnschrift" panose="020B0502040204020203" pitchFamily="34" charset="0"/>
                <a:ea typeface="Tahoma" panose="020B0604030504040204" pitchFamily="34" charset="0"/>
                <a:cs typeface="Tahoma" panose="020B0604030504040204" pitchFamily="34" charset="0"/>
              </a:rPr>
              <a:t>1.390</a:t>
            </a:r>
          </a:p>
        </p:txBody>
      </p:sp>
      <p:sp>
        <p:nvSpPr>
          <p:cNvPr id="8" name="ZoneTexte 7">
            <a:extLst>
              <a:ext uri="{FF2B5EF4-FFF2-40B4-BE49-F238E27FC236}">
                <a16:creationId xmlns:a16="http://schemas.microsoft.com/office/drawing/2014/main" id="{FD5C696F-DAE6-B339-85BE-E43CF9E1BE1D}"/>
              </a:ext>
            </a:extLst>
          </p:cNvPr>
          <p:cNvSpPr txBox="1"/>
          <p:nvPr/>
        </p:nvSpPr>
        <p:spPr>
          <a:xfrm>
            <a:off x="416724" y="3690704"/>
            <a:ext cx="5106726" cy="523220"/>
          </a:xfrm>
          <a:prstGeom prst="rect">
            <a:avLst/>
          </a:prstGeom>
          <a:noFill/>
        </p:spPr>
        <p:txBody>
          <a:bodyPr wrap="square">
            <a:spAutoFit/>
          </a:bodyPr>
          <a:lstStyle/>
          <a:p>
            <a:pPr algn="ctr"/>
            <a:r>
              <a:rPr lang="en-US" sz="1400" b="1" i="0" u="none" strike="noStrike" dirty="0">
                <a:solidFill>
                  <a:srgbClr val="00AFD9"/>
                </a:solidFill>
                <a:effectLst/>
                <a:latin typeface="Arial" panose="020B0604020202020204" pitchFamily="34" charset="0"/>
                <a:cs typeface="Arial" panose="020B0604020202020204" pitchFamily="34" charset="0"/>
              </a:rPr>
              <a:t>PUBLIC TOILETS IN 27 COUNTRIES IN 2024, REGISTERING </a:t>
            </a:r>
            <a:r>
              <a:rPr lang="en-US" sz="1400" b="1" dirty="0">
                <a:solidFill>
                  <a:srgbClr val="00AFD9"/>
                </a:solidFill>
                <a:latin typeface="Arial" panose="020B0604020202020204" pitchFamily="34" charset="0"/>
                <a:cs typeface="Arial" panose="020B0604020202020204" pitchFamily="34" charset="0"/>
              </a:rPr>
              <a:t>+</a:t>
            </a:r>
            <a:r>
              <a:rPr lang="en-US" sz="1400" b="1" i="0" u="none" strike="noStrike" dirty="0">
                <a:solidFill>
                  <a:srgbClr val="00AFD9"/>
                </a:solidFill>
                <a:effectLst/>
                <a:latin typeface="Arial" panose="020B0604020202020204" pitchFamily="34" charset="0"/>
                <a:cs typeface="Arial" panose="020B0604020202020204" pitchFamily="34" charset="0"/>
              </a:rPr>
              <a:t>30 MILLION USES PER YEAR</a:t>
            </a:r>
            <a:endParaRPr lang="fr-FR" sz="1400" b="1" dirty="0">
              <a:solidFill>
                <a:srgbClr val="00AFD9"/>
              </a:solidFill>
              <a:latin typeface="Arial" panose="020B0604020202020204" pitchFamily="34" charset="0"/>
              <a:cs typeface="Arial" panose="020B0604020202020204" pitchFamily="34" charset="0"/>
            </a:endParaRPr>
          </a:p>
        </p:txBody>
      </p:sp>
      <p:sp>
        <p:nvSpPr>
          <p:cNvPr id="10" name="ZoneTexte 9">
            <a:extLst>
              <a:ext uri="{FF2B5EF4-FFF2-40B4-BE49-F238E27FC236}">
                <a16:creationId xmlns:a16="http://schemas.microsoft.com/office/drawing/2014/main" id="{1DE9FC9F-BFA8-DAE2-7B41-C4783DC7C3EB}"/>
              </a:ext>
            </a:extLst>
          </p:cNvPr>
          <p:cNvSpPr txBox="1"/>
          <p:nvPr/>
        </p:nvSpPr>
        <p:spPr>
          <a:xfrm>
            <a:off x="6852212" y="1137060"/>
            <a:ext cx="4304427" cy="923330"/>
          </a:xfrm>
          <a:prstGeom prst="rect">
            <a:avLst/>
          </a:prstGeom>
          <a:noFill/>
        </p:spPr>
        <p:txBody>
          <a:bodyPr wrap="square">
            <a:spAutoFit/>
          </a:bodyPr>
          <a:lstStyle/>
          <a:p>
            <a:pPr algn="ctr"/>
            <a:r>
              <a:rPr lang="fr-FR" sz="5400" b="1" i="0" u="none" strike="noStrike">
                <a:solidFill>
                  <a:srgbClr val="FFFFFF"/>
                </a:solidFill>
                <a:effectLst/>
                <a:latin typeface="Bahnschrift" panose="020B0502040204020203" pitchFamily="34" charset="0"/>
                <a:ea typeface="Tahoma" panose="020B0604030504040204" pitchFamily="34" charset="0"/>
                <a:cs typeface="Tahoma" panose="020B0604030504040204" pitchFamily="34" charset="0"/>
              </a:rPr>
              <a:t>SINCE 1980</a:t>
            </a:r>
            <a:endParaRPr lang="fr-FR" sz="5400" b="1">
              <a:latin typeface="Bahnschrift" panose="020B0502040204020203" pitchFamily="34" charset="0"/>
              <a:ea typeface="Tahoma" panose="020B0604030504040204" pitchFamily="34" charset="0"/>
              <a:cs typeface="Tahoma" panose="020B0604030504040204" pitchFamily="34" charset="0"/>
            </a:endParaRPr>
          </a:p>
        </p:txBody>
      </p:sp>
      <p:sp>
        <p:nvSpPr>
          <p:cNvPr id="13" name="ZoneTexte 12">
            <a:extLst>
              <a:ext uri="{FF2B5EF4-FFF2-40B4-BE49-F238E27FC236}">
                <a16:creationId xmlns:a16="http://schemas.microsoft.com/office/drawing/2014/main" id="{6CE58B41-ACD8-78C9-8D85-490818F4B052}"/>
              </a:ext>
            </a:extLst>
          </p:cNvPr>
          <p:cNvSpPr txBox="1"/>
          <p:nvPr/>
        </p:nvSpPr>
        <p:spPr>
          <a:xfrm>
            <a:off x="6451062" y="2107360"/>
            <a:ext cx="5106726" cy="523220"/>
          </a:xfrm>
          <a:prstGeom prst="rect">
            <a:avLst/>
          </a:prstGeom>
          <a:noFill/>
        </p:spPr>
        <p:txBody>
          <a:bodyPr wrap="square">
            <a:spAutoFit/>
          </a:bodyPr>
          <a:lstStyle/>
          <a:p>
            <a:pPr algn="ctr"/>
            <a:r>
              <a:rPr lang="en-US" sz="1400" b="1" i="0" u="none" strike="noStrike" dirty="0">
                <a:solidFill>
                  <a:srgbClr val="00AFD9"/>
                </a:solidFill>
                <a:effectLst/>
                <a:latin typeface="Arial" panose="020B0604020202020204" pitchFamily="34" charset="0"/>
                <a:cs typeface="Arial" panose="020B0604020202020204" pitchFamily="34" charset="0"/>
              </a:rPr>
              <a:t>WE HAVE PROVIDED SELF-MAINTAINING PUBLIC TOILETS THAT ARE ACCESSIBLE TO ALL</a:t>
            </a:r>
            <a:endParaRPr lang="fr-FR" sz="1400" b="1" dirty="0">
              <a:solidFill>
                <a:srgbClr val="00AFD9"/>
              </a:solidFill>
              <a:latin typeface="Arial" panose="020B0604020202020204" pitchFamily="34" charset="0"/>
              <a:cs typeface="Arial" panose="020B0604020202020204" pitchFamily="34" charset="0"/>
            </a:endParaRPr>
          </a:p>
        </p:txBody>
      </p:sp>
      <p:sp>
        <p:nvSpPr>
          <p:cNvPr id="15" name="ZoneTexte 14">
            <a:extLst>
              <a:ext uri="{FF2B5EF4-FFF2-40B4-BE49-F238E27FC236}">
                <a16:creationId xmlns:a16="http://schemas.microsoft.com/office/drawing/2014/main" id="{B63D2664-3735-3D03-083B-4237D91283F2}"/>
              </a:ext>
            </a:extLst>
          </p:cNvPr>
          <p:cNvSpPr txBox="1"/>
          <p:nvPr/>
        </p:nvSpPr>
        <p:spPr>
          <a:xfrm>
            <a:off x="6692757" y="2702250"/>
            <a:ext cx="4623336" cy="923330"/>
          </a:xfrm>
          <a:prstGeom prst="rect">
            <a:avLst/>
          </a:prstGeom>
          <a:noFill/>
        </p:spPr>
        <p:txBody>
          <a:bodyPr wrap="square">
            <a:spAutoFit/>
          </a:bodyPr>
          <a:lstStyle/>
          <a:p>
            <a:pPr algn="ctr"/>
            <a:r>
              <a:rPr lang="fr-FR" sz="5400" b="1" i="0" u="none" strike="noStrike">
                <a:solidFill>
                  <a:srgbClr val="FFFFFF"/>
                </a:solidFill>
                <a:effectLst/>
                <a:latin typeface="Bahnschrift" panose="020B0502040204020203" pitchFamily="34" charset="0"/>
                <a:ea typeface="Tahoma" panose="020B0604030504040204" pitchFamily="34" charset="0"/>
                <a:cs typeface="Tahoma" panose="020B0604030504040204" pitchFamily="34" charset="0"/>
              </a:rPr>
              <a:t>RAIN WATER</a:t>
            </a:r>
            <a:endParaRPr lang="fr-FR" sz="5400" b="1">
              <a:latin typeface="Bahnschrift" panose="020B0502040204020203" pitchFamily="34" charset="0"/>
              <a:ea typeface="Tahoma" panose="020B0604030504040204" pitchFamily="34" charset="0"/>
              <a:cs typeface="Tahoma" panose="020B0604030504040204" pitchFamily="34" charset="0"/>
            </a:endParaRPr>
          </a:p>
        </p:txBody>
      </p:sp>
      <p:sp>
        <p:nvSpPr>
          <p:cNvPr id="16" name="ZoneTexte 15">
            <a:extLst>
              <a:ext uri="{FF2B5EF4-FFF2-40B4-BE49-F238E27FC236}">
                <a16:creationId xmlns:a16="http://schemas.microsoft.com/office/drawing/2014/main" id="{00B9021F-57F1-00AF-4F95-942C5B770BA1}"/>
              </a:ext>
            </a:extLst>
          </p:cNvPr>
          <p:cNvSpPr txBox="1"/>
          <p:nvPr/>
        </p:nvSpPr>
        <p:spPr>
          <a:xfrm>
            <a:off x="6451062" y="3690704"/>
            <a:ext cx="5106726" cy="523220"/>
          </a:xfrm>
          <a:prstGeom prst="rect">
            <a:avLst/>
          </a:prstGeom>
          <a:noFill/>
        </p:spPr>
        <p:txBody>
          <a:bodyPr wrap="square">
            <a:spAutoFit/>
          </a:bodyPr>
          <a:lstStyle/>
          <a:p>
            <a:pPr algn="ctr"/>
            <a:r>
              <a:rPr lang="en-US" sz="1400" b="1" i="0" u="none" strike="noStrike" dirty="0">
                <a:solidFill>
                  <a:srgbClr val="00AFD9"/>
                </a:solidFill>
                <a:effectLst/>
                <a:latin typeface="Arial" panose="020B0604020202020204" pitchFamily="34" charset="0"/>
                <a:cs typeface="Arial" panose="020B0604020202020204" pitchFamily="34" charset="0"/>
              </a:rPr>
              <a:t>IS USED TO WASH OUR STREET FURNITURE</a:t>
            </a:r>
          </a:p>
          <a:p>
            <a:pPr algn="ctr"/>
            <a:r>
              <a:rPr lang="en-US" sz="1400" b="1" dirty="0">
                <a:solidFill>
                  <a:srgbClr val="00AFD9"/>
                </a:solidFill>
                <a:latin typeface="Arial" panose="020B0604020202020204" pitchFamily="34" charset="0"/>
                <a:cs typeface="Arial" panose="020B0604020202020204" pitchFamily="34" charset="0"/>
              </a:rPr>
              <a:t>WHENEVER POSSIBLE</a:t>
            </a:r>
            <a:endParaRPr lang="fr-FR" sz="1400" b="1" dirty="0">
              <a:solidFill>
                <a:srgbClr val="00AFD9"/>
              </a:solidFill>
              <a:latin typeface="Arial" panose="020B0604020202020204" pitchFamily="34" charset="0"/>
              <a:cs typeface="Arial" panose="020B0604020202020204" pitchFamily="34" charset="0"/>
            </a:endParaRPr>
          </a:p>
        </p:txBody>
      </p:sp>
      <p:sp>
        <p:nvSpPr>
          <p:cNvPr id="17" name="ZoneTexte 16">
            <a:extLst>
              <a:ext uri="{FF2B5EF4-FFF2-40B4-BE49-F238E27FC236}">
                <a16:creationId xmlns:a16="http://schemas.microsoft.com/office/drawing/2014/main" id="{01BC6894-75E0-EE0E-882E-FD00B853E4C7}"/>
              </a:ext>
            </a:extLst>
          </p:cNvPr>
          <p:cNvSpPr txBox="1"/>
          <p:nvPr/>
        </p:nvSpPr>
        <p:spPr>
          <a:xfrm>
            <a:off x="1581721" y="4627717"/>
            <a:ext cx="8708886" cy="646331"/>
          </a:xfrm>
          <a:prstGeom prst="rect">
            <a:avLst/>
          </a:prstGeom>
          <a:noFill/>
        </p:spPr>
        <p:txBody>
          <a:bodyPr wrap="square">
            <a:spAutoFit/>
          </a:bodyPr>
          <a:lstStyle/>
          <a:p>
            <a:pPr algn="ctr"/>
            <a:r>
              <a:rPr lang="en-US" b="0" i="0" u="none" strike="noStrike">
                <a:solidFill>
                  <a:srgbClr val="FFFFFF"/>
                </a:solidFill>
                <a:effectLst/>
                <a:latin typeface="Arial" panose="020B0604020202020204" pitchFamily="34" charset="0"/>
                <a:cs typeface="Arial" panose="020B0604020202020204" pitchFamily="34" charset="0"/>
              </a:rPr>
              <a:t>The </a:t>
            </a:r>
            <a:r>
              <a:rPr lang="en-US" b="1" i="0" u="none" strike="noStrike">
                <a:solidFill>
                  <a:srgbClr val="FFFFFF"/>
                </a:solidFill>
                <a:effectLst/>
                <a:latin typeface="Arial" panose="020B0604020202020204" pitchFamily="34" charset="0"/>
                <a:cs typeface="Arial" panose="020B0604020202020204" pitchFamily="34" charset="0"/>
              </a:rPr>
              <a:t>methods for washing</a:t>
            </a:r>
            <a:r>
              <a:rPr lang="en-US" b="0" i="0" u="none" strike="noStrike">
                <a:solidFill>
                  <a:srgbClr val="FFFFFF"/>
                </a:solidFill>
                <a:effectLst/>
                <a:latin typeface="Arial" panose="020B0604020202020204" pitchFamily="34" charset="0"/>
                <a:cs typeface="Arial" panose="020B0604020202020204" pitchFamily="34" charset="0"/>
              </a:rPr>
              <a:t> street furniture and vehicles are reviewed regularly to reduce the quantity of water required while ensuring high washing quality.</a:t>
            </a:r>
            <a:endParaRPr lang="fr-FR">
              <a:latin typeface="Arial" panose="020B0604020202020204" pitchFamily="34" charset="0"/>
              <a:cs typeface="Arial" panose="020B0604020202020204" pitchFamily="34" charset="0"/>
            </a:endParaRPr>
          </a:p>
        </p:txBody>
      </p:sp>
      <p:sp>
        <p:nvSpPr>
          <p:cNvPr id="18" name="ZoneTexte 17">
            <a:extLst>
              <a:ext uri="{FF2B5EF4-FFF2-40B4-BE49-F238E27FC236}">
                <a16:creationId xmlns:a16="http://schemas.microsoft.com/office/drawing/2014/main" id="{F57A3B24-744C-5042-B423-516F8FCDDFCB}"/>
              </a:ext>
            </a:extLst>
          </p:cNvPr>
          <p:cNvSpPr txBox="1"/>
          <p:nvPr/>
        </p:nvSpPr>
        <p:spPr>
          <a:xfrm>
            <a:off x="1404486" y="5567254"/>
            <a:ext cx="9063357" cy="646331"/>
          </a:xfrm>
          <a:prstGeom prst="rect">
            <a:avLst/>
          </a:prstGeom>
          <a:noFill/>
        </p:spPr>
        <p:txBody>
          <a:bodyPr wrap="square">
            <a:spAutoFit/>
          </a:bodyPr>
          <a:lstStyle/>
          <a:p>
            <a:pPr algn="ctr"/>
            <a:r>
              <a:rPr lang="en-US" b="0" i="0" u="none" strike="noStrike" dirty="0">
                <a:solidFill>
                  <a:srgbClr val="FFFFFF"/>
                </a:solidFill>
                <a:effectLst/>
                <a:latin typeface="Arial" panose="020B0604020202020204" pitchFamily="34" charset="0"/>
                <a:cs typeface="Arial" panose="020B0604020202020204" pitchFamily="34" charset="0"/>
              </a:rPr>
              <a:t>We ensure that all our</a:t>
            </a:r>
            <a:r>
              <a:rPr lang="en-US" b="1" i="0" u="none" strike="noStrike" dirty="0">
                <a:solidFill>
                  <a:srgbClr val="FFFFFF"/>
                </a:solidFill>
                <a:effectLst/>
                <a:latin typeface="Arial" panose="020B0604020202020204" pitchFamily="34" charset="0"/>
                <a:cs typeface="Arial" panose="020B0604020202020204" pitchFamily="34" charset="0"/>
              </a:rPr>
              <a:t> hazardous waste and WEEE </a:t>
            </a:r>
            <a:r>
              <a:rPr lang="en-US" b="0" i="0" u="none" strike="noStrike" dirty="0">
                <a:solidFill>
                  <a:srgbClr val="FFFFFF"/>
                </a:solidFill>
                <a:effectLst/>
                <a:latin typeface="Arial" panose="020B0604020202020204" pitchFamily="34" charset="0"/>
                <a:cs typeface="Arial" panose="020B0604020202020204" pitchFamily="34" charset="0"/>
              </a:rPr>
              <a:t>(waste of electric and electronic equipment) are processed in specialised facilities and not discharged into wastewater.</a:t>
            </a:r>
            <a:endParaRPr lang="fr-FR" dirty="0">
              <a:latin typeface="Arial" panose="020B0604020202020204" pitchFamily="34" charset="0"/>
              <a:cs typeface="Arial" panose="020B0604020202020204" pitchFamily="34" charset="0"/>
            </a:endParaRPr>
          </a:p>
        </p:txBody>
      </p:sp>
      <p:cxnSp>
        <p:nvCxnSpPr>
          <p:cNvPr id="19" name="Connecteur droit 18">
            <a:extLst>
              <a:ext uri="{FF2B5EF4-FFF2-40B4-BE49-F238E27FC236}">
                <a16:creationId xmlns:a16="http://schemas.microsoft.com/office/drawing/2014/main" id="{EEA49378-A607-AC2B-A7B4-70BD521DC7C7}"/>
              </a:ext>
            </a:extLst>
          </p:cNvPr>
          <p:cNvCxnSpPr/>
          <p:nvPr/>
        </p:nvCxnSpPr>
        <p:spPr>
          <a:xfrm>
            <a:off x="4601110" y="873303"/>
            <a:ext cx="298978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5003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DB712">
            <a:alpha val="50000"/>
          </a:srgbClr>
        </a:solidFill>
        <a:effectLst/>
      </p:bgPr>
    </p:bg>
    <p:spTree>
      <p:nvGrpSpPr>
        <p:cNvPr id="1" name=""/>
        <p:cNvGrpSpPr/>
        <p:nvPr/>
      </p:nvGrpSpPr>
      <p:grpSpPr>
        <a:xfrm>
          <a:off x="0" y="0"/>
          <a:ext cx="0" cy="0"/>
          <a:chOff x="0" y="0"/>
          <a:chExt cx="0" cy="0"/>
        </a:xfrm>
      </p:grpSpPr>
      <p:sp>
        <p:nvSpPr>
          <p:cNvPr id="2" name="Triangle isocèle 1">
            <a:extLst>
              <a:ext uri="{FF2B5EF4-FFF2-40B4-BE49-F238E27FC236}">
                <a16:creationId xmlns:a16="http://schemas.microsoft.com/office/drawing/2014/main" id="{987697AB-5862-F085-7FAD-267A107915E0}"/>
              </a:ext>
            </a:extLst>
          </p:cNvPr>
          <p:cNvSpPr/>
          <p:nvPr/>
        </p:nvSpPr>
        <p:spPr>
          <a:xfrm>
            <a:off x="11557788" y="6196338"/>
            <a:ext cx="945637" cy="661662"/>
          </a:xfrm>
          <a:prstGeom prst="triangle">
            <a:avLst>
              <a:gd name="adj" fmla="val 71935"/>
            </a:avLst>
          </a:prstGeom>
          <a:solidFill>
            <a:srgbClr val="FDB7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3D7FF0C8-BCD6-5652-D028-03DB984F6D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56061" y="6102181"/>
            <a:ext cx="775699" cy="775699"/>
          </a:xfrm>
          <a:prstGeom prst="rect">
            <a:avLst/>
          </a:prstGeom>
        </p:spPr>
      </p:pic>
      <p:pic>
        <p:nvPicPr>
          <p:cNvPr id="9" name="Image 8" descr="Une image contenant logo&#10;&#10;Description générée automatiquement">
            <a:extLst>
              <a:ext uri="{FF2B5EF4-FFF2-40B4-BE49-F238E27FC236}">
                <a16:creationId xmlns:a16="http://schemas.microsoft.com/office/drawing/2014/main" id="{973B597F-D793-C5C8-6041-F01BEA7091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0607" y="293493"/>
            <a:ext cx="1553303" cy="843567"/>
          </a:xfrm>
          <a:prstGeom prst="rect">
            <a:avLst/>
          </a:prstGeom>
        </p:spPr>
      </p:pic>
      <p:sp>
        <p:nvSpPr>
          <p:cNvPr id="11" name="ZoneTexte 10">
            <a:extLst>
              <a:ext uri="{FF2B5EF4-FFF2-40B4-BE49-F238E27FC236}">
                <a16:creationId xmlns:a16="http://schemas.microsoft.com/office/drawing/2014/main" id="{CA3701C3-972E-09A5-D902-695278901558}"/>
              </a:ext>
            </a:extLst>
          </p:cNvPr>
          <p:cNvSpPr txBox="1"/>
          <p:nvPr/>
        </p:nvSpPr>
        <p:spPr>
          <a:xfrm>
            <a:off x="2970088" y="293493"/>
            <a:ext cx="6251824" cy="707886"/>
          </a:xfrm>
          <a:prstGeom prst="rect">
            <a:avLst/>
          </a:prstGeom>
          <a:noFill/>
        </p:spPr>
        <p:txBody>
          <a:bodyPr wrap="square">
            <a:spAutoFit/>
          </a:bodyPr>
          <a:lstStyle/>
          <a:p>
            <a:pPr algn="ctr"/>
            <a:r>
              <a:rPr lang="en-US" sz="2000" b="1" i="0" u="none" strike="noStrike" dirty="0">
                <a:solidFill>
                  <a:srgbClr val="FFFFFF"/>
                </a:solidFill>
                <a:effectLst/>
                <a:latin typeface="Arial" panose="020B0604020202020204" pitchFamily="34" charset="0"/>
                <a:cs typeface="Arial" panose="020B0604020202020204" pitchFamily="34" charset="0"/>
              </a:rPr>
              <a:t>SDG 7 - Ensure access to affordable, reliable, sustainable and modern energy </a:t>
            </a:r>
            <a:endParaRPr lang="fr-FR" sz="2000" dirty="0">
              <a:latin typeface="Arial" panose="020B0604020202020204" pitchFamily="34" charset="0"/>
              <a:cs typeface="Arial" panose="020B0604020202020204" pitchFamily="34" charset="0"/>
            </a:endParaRPr>
          </a:p>
        </p:txBody>
      </p:sp>
      <p:pic>
        <p:nvPicPr>
          <p:cNvPr id="14" name="Image 13">
            <a:extLst>
              <a:ext uri="{FF2B5EF4-FFF2-40B4-BE49-F238E27FC236}">
                <a16:creationId xmlns:a16="http://schemas.microsoft.com/office/drawing/2014/main" id="{89161029-04AE-4196-B1E3-3D026E647C4C}"/>
              </a:ext>
            </a:extLst>
          </p:cNvPr>
          <p:cNvPicPr>
            <a:picLocks noChangeAspect="1"/>
          </p:cNvPicPr>
          <p:nvPr/>
        </p:nvPicPr>
        <p:blipFill rotWithShape="1">
          <a:blip r:embed="rId4">
            <a:extLst>
              <a:ext uri="{28A0092B-C50C-407E-A947-70E740481C1C}">
                <a14:useLocalDpi xmlns:a14="http://schemas.microsoft.com/office/drawing/2010/main" val="0"/>
              </a:ext>
            </a:extLst>
          </a:blip>
          <a:srcRect t="29991"/>
          <a:stretch/>
        </p:blipFill>
        <p:spPr>
          <a:xfrm>
            <a:off x="763738" y="293493"/>
            <a:ext cx="1137655" cy="796461"/>
          </a:xfrm>
          <a:prstGeom prst="rect">
            <a:avLst/>
          </a:prstGeom>
        </p:spPr>
      </p:pic>
      <p:sp>
        <p:nvSpPr>
          <p:cNvPr id="4" name="ZoneTexte 3">
            <a:extLst>
              <a:ext uri="{FF2B5EF4-FFF2-40B4-BE49-F238E27FC236}">
                <a16:creationId xmlns:a16="http://schemas.microsoft.com/office/drawing/2014/main" id="{C2FC71BA-2F26-2987-E73F-6ED0C7892C0D}"/>
              </a:ext>
            </a:extLst>
          </p:cNvPr>
          <p:cNvSpPr txBox="1"/>
          <p:nvPr/>
        </p:nvSpPr>
        <p:spPr>
          <a:xfrm rot="18921439">
            <a:off x="11627471" y="6500187"/>
            <a:ext cx="735939" cy="230832"/>
          </a:xfrm>
          <a:prstGeom prst="rect">
            <a:avLst/>
          </a:prstGeom>
          <a:noFill/>
        </p:spPr>
        <p:txBody>
          <a:bodyPr wrap="square" rtlCol="0">
            <a:spAutoFit/>
          </a:bodyPr>
          <a:lstStyle/>
          <a:p>
            <a:r>
              <a:rPr lang="fr-FR" sz="900" dirty="0">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See more</a:t>
            </a:r>
            <a:endParaRPr lang="fr-FR" sz="900" dirty="0">
              <a:solidFill>
                <a:schemeClr val="bg1"/>
              </a:solidFill>
              <a:latin typeface="Arial" panose="020B060402020202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3EA986D6-FFE9-00A9-4B4C-314EA3C55EEE}"/>
              </a:ext>
            </a:extLst>
          </p:cNvPr>
          <p:cNvSpPr txBox="1"/>
          <p:nvPr/>
        </p:nvSpPr>
        <p:spPr>
          <a:xfrm>
            <a:off x="326134" y="4453665"/>
            <a:ext cx="5349559" cy="1077218"/>
          </a:xfrm>
          <a:prstGeom prst="rect">
            <a:avLst/>
          </a:prstGeom>
          <a:noFill/>
        </p:spPr>
        <p:txBody>
          <a:bodyPr wrap="square">
            <a:spAutoFit/>
          </a:bodyPr>
          <a:lstStyle/>
          <a:p>
            <a:pPr algn="just"/>
            <a:r>
              <a:rPr lang="en-US" sz="1600" b="0" i="0" u="none" strike="noStrike" dirty="0">
                <a:solidFill>
                  <a:srgbClr val="FFFFFF"/>
                </a:solidFill>
                <a:effectLst/>
                <a:latin typeface="Arial" panose="020B0604020202020204" pitchFamily="34" charset="0"/>
                <a:cs typeface="Arial" panose="020B0604020202020204" pitchFamily="34" charset="0"/>
              </a:rPr>
              <a:t>We have defined lighting standards based on </a:t>
            </a:r>
            <a:r>
              <a:rPr lang="en-US" sz="1600" b="1" i="0" u="none" strike="noStrike" dirty="0">
                <a:solidFill>
                  <a:srgbClr val="FFFFFF"/>
                </a:solidFill>
                <a:effectLst/>
                <a:latin typeface="Arial" panose="020B0604020202020204" pitchFamily="34" charset="0"/>
                <a:cs typeface="Arial" panose="020B0604020202020204" pitchFamily="34" charset="0"/>
              </a:rPr>
              <a:t>LED technology </a:t>
            </a:r>
            <a:r>
              <a:rPr lang="en-US" sz="1600" b="0" i="0" u="none" strike="noStrike" dirty="0">
                <a:solidFill>
                  <a:srgbClr val="FFFFFF"/>
                </a:solidFill>
                <a:effectLst/>
                <a:latin typeface="Arial" panose="020B0604020202020204" pitchFamily="34" charset="0"/>
                <a:cs typeface="Arial" panose="020B0604020202020204" pitchFamily="34" charset="0"/>
              </a:rPr>
              <a:t>for our analogue street furniture, whether new or already in place, allowing us to reduce electricity consumption by more than </a:t>
            </a:r>
            <a:r>
              <a:rPr lang="en-US" sz="1600" b="0" i="0" u="none" strike="noStrike" dirty="0">
                <a:solidFill>
                  <a:schemeClr val="bg1"/>
                </a:solidFill>
                <a:effectLst/>
                <a:latin typeface="Arial" panose="020B0604020202020204" pitchFamily="34" charset="0"/>
                <a:cs typeface="Arial" panose="020B0604020202020204" pitchFamily="34" charset="0"/>
              </a:rPr>
              <a:t>60</a:t>
            </a:r>
            <a:r>
              <a:rPr lang="en-US" sz="1600" b="0" i="0" u="none" strike="noStrike" dirty="0">
                <a:solidFill>
                  <a:srgbClr val="FFFFFF"/>
                </a:solidFill>
                <a:effectLst/>
                <a:latin typeface="Arial" panose="020B0604020202020204" pitchFamily="34" charset="0"/>
                <a:cs typeface="Arial" panose="020B0604020202020204" pitchFamily="34" charset="0"/>
              </a:rPr>
              <a:t>%**.</a:t>
            </a:r>
            <a:endParaRPr lang="fr-FR" sz="1600" dirty="0">
              <a:latin typeface="Arial" panose="020B0604020202020204" pitchFamily="34" charset="0"/>
              <a:cs typeface="Arial" panose="020B0604020202020204" pitchFamily="34" charset="0"/>
            </a:endParaRPr>
          </a:p>
        </p:txBody>
      </p:sp>
      <p:sp>
        <p:nvSpPr>
          <p:cNvPr id="8" name="ZoneTexte 7">
            <a:extLst>
              <a:ext uri="{FF2B5EF4-FFF2-40B4-BE49-F238E27FC236}">
                <a16:creationId xmlns:a16="http://schemas.microsoft.com/office/drawing/2014/main" id="{2A33C081-C1EC-7DCC-EE9A-9B0C39D1D812}"/>
              </a:ext>
            </a:extLst>
          </p:cNvPr>
          <p:cNvSpPr txBox="1"/>
          <p:nvPr/>
        </p:nvSpPr>
        <p:spPr>
          <a:xfrm>
            <a:off x="8896063" y="1833557"/>
            <a:ext cx="2792003" cy="1015663"/>
          </a:xfrm>
          <a:prstGeom prst="rect">
            <a:avLst/>
          </a:prstGeom>
          <a:noFill/>
        </p:spPr>
        <p:txBody>
          <a:bodyPr wrap="square">
            <a:spAutoFit/>
          </a:bodyPr>
          <a:lstStyle/>
          <a:p>
            <a:pPr algn="r"/>
            <a:r>
              <a:rPr lang="fr-FR" sz="6000" b="1" i="0" u="none" strike="noStrike" dirty="0">
                <a:solidFill>
                  <a:schemeClr val="bg1"/>
                </a:solidFill>
                <a:effectLst/>
                <a:latin typeface="Bahnschrift" panose="020B0502040204020203" pitchFamily="34" charset="0"/>
                <a:ea typeface="Tahoma" panose="020B0604030504040204" pitchFamily="34" charset="0"/>
                <a:cs typeface="Tahoma" panose="020B0604030504040204" pitchFamily="34" charset="0"/>
              </a:rPr>
              <a:t>-45% </a:t>
            </a:r>
            <a:endParaRPr lang="fr-FR" sz="6000" b="1" dirty="0">
              <a:solidFill>
                <a:schemeClr val="bg1"/>
              </a:solidFill>
              <a:latin typeface="Bahnschrift" panose="020B0502040204020203" pitchFamily="34" charset="0"/>
              <a:ea typeface="Tahoma" panose="020B0604030504040204" pitchFamily="34" charset="0"/>
              <a:cs typeface="Tahoma" panose="020B0604030504040204" pitchFamily="34" charset="0"/>
            </a:endParaRPr>
          </a:p>
        </p:txBody>
      </p:sp>
      <p:sp>
        <p:nvSpPr>
          <p:cNvPr id="10" name="ZoneTexte 9">
            <a:extLst>
              <a:ext uri="{FF2B5EF4-FFF2-40B4-BE49-F238E27FC236}">
                <a16:creationId xmlns:a16="http://schemas.microsoft.com/office/drawing/2014/main" id="{1015A6BD-57AE-A990-FF39-830D10148232}"/>
              </a:ext>
            </a:extLst>
          </p:cNvPr>
          <p:cNvSpPr txBox="1"/>
          <p:nvPr/>
        </p:nvSpPr>
        <p:spPr>
          <a:xfrm>
            <a:off x="6516303" y="2822011"/>
            <a:ext cx="5171763" cy="523220"/>
          </a:xfrm>
          <a:prstGeom prst="rect">
            <a:avLst/>
          </a:prstGeom>
          <a:noFill/>
        </p:spPr>
        <p:txBody>
          <a:bodyPr wrap="square">
            <a:spAutoFit/>
          </a:bodyPr>
          <a:lstStyle/>
          <a:p>
            <a:pPr algn="r"/>
            <a:r>
              <a:rPr lang="en-US" sz="1400" b="1" dirty="0">
                <a:solidFill>
                  <a:srgbClr val="FDB712"/>
                </a:solidFill>
                <a:latin typeface="Arial" panose="020B0604020202020204" pitchFamily="34" charset="0"/>
                <a:cs typeface="Arial" panose="020B0604020202020204" pitchFamily="34" charset="0"/>
              </a:rPr>
              <a:t>OF ELECTRICITY CONSUMPTION FOR LCD DIGITAL SCREENS (IN THE LAST 10 YEARS)*** </a:t>
            </a:r>
            <a:endParaRPr lang="fr-FR" sz="1400" b="1" dirty="0">
              <a:solidFill>
                <a:srgbClr val="FDB712"/>
              </a:solidFill>
              <a:latin typeface="Arial" panose="020B0604020202020204" pitchFamily="34" charset="0"/>
              <a:cs typeface="Arial" panose="020B0604020202020204" pitchFamily="34" charset="0"/>
            </a:endParaRPr>
          </a:p>
        </p:txBody>
      </p:sp>
      <p:sp>
        <p:nvSpPr>
          <p:cNvPr id="16" name="ZoneTexte 15">
            <a:extLst>
              <a:ext uri="{FF2B5EF4-FFF2-40B4-BE49-F238E27FC236}">
                <a16:creationId xmlns:a16="http://schemas.microsoft.com/office/drawing/2014/main" id="{DFC0490E-82E5-C729-72E0-C6182243694A}"/>
              </a:ext>
            </a:extLst>
          </p:cNvPr>
          <p:cNvSpPr txBox="1"/>
          <p:nvPr/>
        </p:nvSpPr>
        <p:spPr>
          <a:xfrm>
            <a:off x="461191" y="6226241"/>
            <a:ext cx="11191337" cy="600164"/>
          </a:xfrm>
          <a:prstGeom prst="rect">
            <a:avLst/>
          </a:prstGeom>
          <a:noFill/>
        </p:spPr>
        <p:txBody>
          <a:bodyPr wrap="square">
            <a:spAutoFit/>
          </a:bodyPr>
          <a:lstStyle/>
          <a:p>
            <a:pPr algn="just"/>
            <a:r>
              <a:rPr lang="en-US" sz="1100" b="0" i="1" u="none" strike="noStrike" dirty="0">
                <a:solidFill>
                  <a:schemeClr val="bg1"/>
                </a:solidFill>
                <a:effectLst/>
                <a:latin typeface="Arial" panose="020B0604020202020204" pitchFamily="34" charset="0"/>
                <a:cs typeface="Arial" panose="020B0604020202020204" pitchFamily="34" charset="0"/>
              </a:rPr>
              <a:t>*International coalition, led by the NGOs The Climate Group and CDP, bringing together more than 360 companies committed to 100% renewable electricity production.</a:t>
            </a:r>
          </a:p>
          <a:p>
            <a:pPr algn="just"/>
            <a:r>
              <a:rPr lang="en-US" sz="1100" i="1" dirty="0">
                <a:solidFill>
                  <a:schemeClr val="bg1"/>
                </a:solidFill>
                <a:latin typeface="Arial" panose="020B0604020202020204" pitchFamily="34" charset="0"/>
                <a:cs typeface="Arial" panose="020B0604020202020204" pitchFamily="34" charset="0"/>
              </a:rPr>
              <a:t>** Thanks to LED, dimming from 10pm to 1am and switch-off from 1am to 6am (vs. 2013 reference year with LED technology)</a:t>
            </a:r>
          </a:p>
          <a:p>
            <a:pPr algn="just"/>
            <a:r>
              <a:rPr lang="en-US" sz="1100" i="1" dirty="0">
                <a:solidFill>
                  <a:schemeClr val="bg1"/>
                </a:solidFill>
                <a:latin typeface="Arial" panose="020B0604020202020204" pitchFamily="34" charset="0"/>
                <a:cs typeface="Arial" panose="020B0604020202020204" pitchFamily="34" charset="0"/>
              </a:rPr>
              <a:t>*** </a:t>
            </a:r>
            <a:r>
              <a:rPr lang="en-US" sz="1100" i="1" dirty="0">
                <a:solidFill>
                  <a:schemeClr val="bg1"/>
                </a:solidFill>
              </a:rPr>
              <a:t>With local dimming, automatic modulation and switch-off from 1 a.m. to 6 a.m.</a:t>
            </a:r>
            <a:endParaRPr lang="fr-FR" sz="1100" dirty="0">
              <a:solidFill>
                <a:schemeClr val="bg1"/>
              </a:solidFill>
              <a:latin typeface="Arial" panose="020B0604020202020204" pitchFamily="34" charset="0"/>
              <a:cs typeface="Arial" panose="020B0604020202020204" pitchFamily="34" charset="0"/>
            </a:endParaRPr>
          </a:p>
        </p:txBody>
      </p:sp>
      <p:cxnSp>
        <p:nvCxnSpPr>
          <p:cNvPr id="17" name="Connecteur droit 16">
            <a:extLst>
              <a:ext uri="{FF2B5EF4-FFF2-40B4-BE49-F238E27FC236}">
                <a16:creationId xmlns:a16="http://schemas.microsoft.com/office/drawing/2014/main" id="{EAE436A7-4BFC-71D4-CC10-9A79CAEAF866}"/>
              </a:ext>
            </a:extLst>
          </p:cNvPr>
          <p:cNvCxnSpPr>
            <a:cxnSpLocks/>
          </p:cNvCxnSpPr>
          <p:nvPr/>
        </p:nvCxnSpPr>
        <p:spPr>
          <a:xfrm>
            <a:off x="268077" y="2513697"/>
            <a:ext cx="0" cy="799667"/>
          </a:xfrm>
          <a:prstGeom prst="line">
            <a:avLst/>
          </a:prstGeom>
          <a:ln w="28575">
            <a:solidFill>
              <a:srgbClr val="FDB712"/>
            </a:solidFill>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17A33065-08B1-1CBD-2626-F231796507B8}"/>
              </a:ext>
            </a:extLst>
          </p:cNvPr>
          <p:cNvCxnSpPr>
            <a:cxnSpLocks/>
          </p:cNvCxnSpPr>
          <p:nvPr/>
        </p:nvCxnSpPr>
        <p:spPr>
          <a:xfrm>
            <a:off x="5766979" y="4790707"/>
            <a:ext cx="0" cy="403134"/>
          </a:xfrm>
          <a:prstGeom prst="line">
            <a:avLst/>
          </a:prstGeom>
          <a:ln w="28575">
            <a:solidFill>
              <a:srgbClr val="FDB712"/>
            </a:solidFill>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72730A6D-B829-35F5-C313-9691F8E5827E}"/>
              </a:ext>
            </a:extLst>
          </p:cNvPr>
          <p:cNvSpPr txBox="1"/>
          <p:nvPr/>
        </p:nvSpPr>
        <p:spPr>
          <a:xfrm>
            <a:off x="7052270" y="3746508"/>
            <a:ext cx="4635796" cy="1015663"/>
          </a:xfrm>
          <a:prstGeom prst="rect">
            <a:avLst/>
          </a:prstGeom>
          <a:noFill/>
        </p:spPr>
        <p:txBody>
          <a:bodyPr wrap="square">
            <a:spAutoFit/>
          </a:bodyPr>
          <a:lstStyle/>
          <a:p>
            <a:pPr algn="r"/>
            <a:r>
              <a:rPr lang="fr-FR" sz="6000" b="1" i="0" u="none" strike="noStrike" dirty="0">
                <a:solidFill>
                  <a:srgbClr val="FFFFFF"/>
                </a:solidFill>
                <a:effectLst/>
                <a:latin typeface="Bahnschrift" panose="020B0502040204020203" pitchFamily="34" charset="0"/>
                <a:ea typeface="Tahoma" panose="020B0604030504040204" pitchFamily="34" charset="0"/>
                <a:cs typeface="Tahoma" panose="020B0604030504040204" pitchFamily="34" charset="0"/>
              </a:rPr>
              <a:t>100%</a:t>
            </a:r>
            <a:endParaRPr lang="fr-FR" sz="6000" b="1" dirty="0">
              <a:latin typeface="Bahnschrift" panose="020B0502040204020203" pitchFamily="34" charset="0"/>
              <a:ea typeface="Tahoma" panose="020B0604030504040204" pitchFamily="34" charset="0"/>
              <a:cs typeface="Tahoma" panose="020B0604030504040204" pitchFamily="34" charset="0"/>
            </a:endParaRPr>
          </a:p>
        </p:txBody>
      </p:sp>
      <p:sp>
        <p:nvSpPr>
          <p:cNvPr id="21" name="ZoneTexte 20">
            <a:extLst>
              <a:ext uri="{FF2B5EF4-FFF2-40B4-BE49-F238E27FC236}">
                <a16:creationId xmlns:a16="http://schemas.microsoft.com/office/drawing/2014/main" id="{EA318163-B3FA-9D03-63FD-669BE2507557}"/>
              </a:ext>
            </a:extLst>
          </p:cNvPr>
          <p:cNvSpPr txBox="1"/>
          <p:nvPr/>
        </p:nvSpPr>
        <p:spPr>
          <a:xfrm>
            <a:off x="6516303" y="4730664"/>
            <a:ext cx="5171763" cy="523220"/>
          </a:xfrm>
          <a:prstGeom prst="rect">
            <a:avLst/>
          </a:prstGeom>
          <a:noFill/>
        </p:spPr>
        <p:txBody>
          <a:bodyPr wrap="square">
            <a:spAutoFit/>
          </a:bodyPr>
          <a:lstStyle/>
          <a:p>
            <a:pPr algn="r"/>
            <a:r>
              <a:rPr lang="en-US" sz="1400" b="1" i="0" u="none" strike="noStrike" dirty="0">
                <a:solidFill>
                  <a:srgbClr val="FDB712"/>
                </a:solidFill>
                <a:effectLst/>
                <a:latin typeface="Arial" panose="020B0604020202020204" pitchFamily="34" charset="0"/>
                <a:cs typeface="Arial" panose="020B0604020202020204" pitchFamily="34" charset="0"/>
              </a:rPr>
              <a:t>OF GROUP’S ELECTRICITY CONSUMPTION COVERED BY</a:t>
            </a:r>
            <a:r>
              <a:rPr lang="en-US" sz="1400" dirty="0">
                <a:solidFill>
                  <a:srgbClr val="FDB712"/>
                </a:solidFill>
                <a:latin typeface="Arial" panose="020B0604020202020204" pitchFamily="34" charset="0"/>
                <a:cs typeface="Arial" panose="020B0604020202020204" pitchFamily="34" charset="0"/>
              </a:rPr>
              <a:t> </a:t>
            </a:r>
            <a:r>
              <a:rPr lang="en-US" sz="1400" b="1" i="0" u="none" strike="noStrike" dirty="0">
                <a:solidFill>
                  <a:srgbClr val="FDB712"/>
                </a:solidFill>
                <a:effectLst/>
                <a:latin typeface="Arial" panose="020B0604020202020204" pitchFamily="34" charset="0"/>
                <a:cs typeface="Arial" panose="020B0604020202020204" pitchFamily="34" charset="0"/>
              </a:rPr>
              <a:t>ELECTRICITY FROM RENEWABLE SOURCES SINCE 2022</a:t>
            </a:r>
            <a:endParaRPr lang="en-US" sz="1400" dirty="0">
              <a:solidFill>
                <a:srgbClr val="FDB712"/>
              </a:solidFill>
              <a:effectLst/>
              <a:latin typeface="Arial" panose="020B0604020202020204" pitchFamily="34" charset="0"/>
              <a:cs typeface="Arial" panose="020B0604020202020204" pitchFamily="34" charset="0"/>
            </a:endParaRPr>
          </a:p>
        </p:txBody>
      </p:sp>
      <p:cxnSp>
        <p:nvCxnSpPr>
          <p:cNvPr id="7" name="Connecteur droit 6">
            <a:extLst>
              <a:ext uri="{FF2B5EF4-FFF2-40B4-BE49-F238E27FC236}">
                <a16:creationId xmlns:a16="http://schemas.microsoft.com/office/drawing/2014/main" id="{32ACA9C1-1467-8C54-504F-5C17A9AA8EF1}"/>
              </a:ext>
            </a:extLst>
          </p:cNvPr>
          <p:cNvCxnSpPr/>
          <p:nvPr/>
        </p:nvCxnSpPr>
        <p:spPr>
          <a:xfrm>
            <a:off x="4601110" y="1191802"/>
            <a:ext cx="298978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A841FB3-6035-24E5-58D4-BF263879BFD9}"/>
              </a:ext>
            </a:extLst>
          </p:cNvPr>
          <p:cNvSpPr txBox="1"/>
          <p:nvPr/>
        </p:nvSpPr>
        <p:spPr>
          <a:xfrm>
            <a:off x="326134" y="1957503"/>
            <a:ext cx="5349558" cy="2180918"/>
          </a:xfrm>
          <a:prstGeom prst="rect">
            <a:avLst/>
          </a:prstGeom>
          <a:noFill/>
        </p:spPr>
        <p:txBody>
          <a:bodyPr wrap="square" rtlCol="0">
            <a:spAutoFit/>
          </a:bodyPr>
          <a:lstStyle/>
          <a:p>
            <a:pPr algn="just">
              <a:lnSpc>
                <a:spcPct val="107000"/>
              </a:lnSpc>
              <a:spcAft>
                <a:spcPts val="80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 2019 we became the first Out-of-Home company to join the </a:t>
            </a:r>
            <a:r>
              <a:rPr lang="en-GB"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RE100</a:t>
            </a: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*and are taking action to reduce our energy consumption and carbon emissions through a number of key drivers. These include energy efficiency measures in the design and operation of our street furniture and by offsetting emissions related to electricity consumption through the purchase of green energy and by offsetting carbon. </a:t>
            </a:r>
          </a:p>
        </p:txBody>
      </p:sp>
    </p:spTree>
    <p:extLst>
      <p:ext uri="{BB962C8B-B14F-4D97-AF65-F5344CB8AC3E}">
        <p14:creationId xmlns:p14="http://schemas.microsoft.com/office/powerpoint/2010/main" val="1711384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F1838">
            <a:alpha val="40000"/>
          </a:srgbClr>
        </a:solidFill>
        <a:effectLst/>
      </p:bgPr>
    </p:bg>
    <p:spTree>
      <p:nvGrpSpPr>
        <p:cNvPr id="1" name=""/>
        <p:cNvGrpSpPr/>
        <p:nvPr/>
      </p:nvGrpSpPr>
      <p:grpSpPr>
        <a:xfrm>
          <a:off x="0" y="0"/>
          <a:ext cx="0" cy="0"/>
          <a:chOff x="0" y="0"/>
          <a:chExt cx="0" cy="0"/>
        </a:xfrm>
      </p:grpSpPr>
      <p:sp>
        <p:nvSpPr>
          <p:cNvPr id="2" name="Triangle isocèle 1">
            <a:extLst>
              <a:ext uri="{FF2B5EF4-FFF2-40B4-BE49-F238E27FC236}">
                <a16:creationId xmlns:a16="http://schemas.microsoft.com/office/drawing/2014/main" id="{90EB0522-54F3-2907-21B8-427E623D8851}"/>
              </a:ext>
            </a:extLst>
          </p:cNvPr>
          <p:cNvSpPr/>
          <p:nvPr/>
        </p:nvSpPr>
        <p:spPr>
          <a:xfrm>
            <a:off x="11557788" y="6196338"/>
            <a:ext cx="945637" cy="661662"/>
          </a:xfrm>
          <a:prstGeom prst="triangle">
            <a:avLst>
              <a:gd name="adj" fmla="val 71935"/>
            </a:avLst>
          </a:prstGeom>
          <a:solidFill>
            <a:srgbClr val="8F1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C9734A69-30B2-F798-4B08-4D1DB88B9C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56061" y="6102181"/>
            <a:ext cx="775699" cy="775699"/>
          </a:xfrm>
          <a:prstGeom prst="rect">
            <a:avLst/>
          </a:prstGeom>
        </p:spPr>
      </p:pic>
      <p:pic>
        <p:nvPicPr>
          <p:cNvPr id="9" name="Image 8" descr="Une image contenant logo&#10;&#10;Description générée automatiquement">
            <a:extLst>
              <a:ext uri="{FF2B5EF4-FFF2-40B4-BE49-F238E27FC236}">
                <a16:creationId xmlns:a16="http://schemas.microsoft.com/office/drawing/2014/main" id="{5D400021-A221-B89D-6A88-4953A8B36B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0607" y="293493"/>
            <a:ext cx="1553303" cy="843567"/>
          </a:xfrm>
          <a:prstGeom prst="rect">
            <a:avLst/>
          </a:prstGeom>
        </p:spPr>
      </p:pic>
      <p:sp>
        <p:nvSpPr>
          <p:cNvPr id="11" name="ZoneTexte 10">
            <a:extLst>
              <a:ext uri="{FF2B5EF4-FFF2-40B4-BE49-F238E27FC236}">
                <a16:creationId xmlns:a16="http://schemas.microsoft.com/office/drawing/2014/main" id="{BC477DA3-5357-E403-C5B6-26E5DB3E3940}"/>
              </a:ext>
            </a:extLst>
          </p:cNvPr>
          <p:cNvSpPr txBox="1"/>
          <p:nvPr/>
        </p:nvSpPr>
        <p:spPr>
          <a:xfrm>
            <a:off x="2598079" y="306063"/>
            <a:ext cx="6995841" cy="707886"/>
          </a:xfrm>
          <a:prstGeom prst="rect">
            <a:avLst/>
          </a:prstGeom>
          <a:noFill/>
        </p:spPr>
        <p:txBody>
          <a:bodyPr wrap="square">
            <a:spAutoFit/>
          </a:bodyPr>
          <a:lstStyle/>
          <a:p>
            <a:pPr algn="ctr"/>
            <a:r>
              <a:rPr lang="en-US" sz="2000" b="1" i="0" u="none" strike="noStrike" dirty="0">
                <a:solidFill>
                  <a:srgbClr val="FFFFFF"/>
                </a:solidFill>
                <a:effectLst/>
                <a:latin typeface="Arial" panose="020B0604020202020204" pitchFamily="34" charset="0"/>
                <a:cs typeface="Arial" panose="020B0604020202020204" pitchFamily="34" charset="0"/>
              </a:rPr>
              <a:t>SDG 8 - Promote inclusive and sustainable economic growth, employment and decent work for all</a:t>
            </a:r>
            <a:endParaRPr lang="fr-FR" sz="2000" dirty="0">
              <a:latin typeface="Arial" panose="020B0604020202020204" pitchFamily="34" charset="0"/>
              <a:cs typeface="Arial" panose="020B0604020202020204" pitchFamily="34" charset="0"/>
            </a:endParaRPr>
          </a:p>
        </p:txBody>
      </p:sp>
      <p:pic>
        <p:nvPicPr>
          <p:cNvPr id="14" name="Image 13">
            <a:extLst>
              <a:ext uri="{FF2B5EF4-FFF2-40B4-BE49-F238E27FC236}">
                <a16:creationId xmlns:a16="http://schemas.microsoft.com/office/drawing/2014/main" id="{30F5E4EF-D7CC-1E64-54BC-2C00A452EBEB}"/>
              </a:ext>
            </a:extLst>
          </p:cNvPr>
          <p:cNvPicPr>
            <a:picLocks noChangeAspect="1"/>
          </p:cNvPicPr>
          <p:nvPr/>
        </p:nvPicPr>
        <p:blipFill rotWithShape="1">
          <a:blip r:embed="rId4">
            <a:extLst>
              <a:ext uri="{28A0092B-C50C-407E-A947-70E740481C1C}">
                <a14:useLocalDpi xmlns:a14="http://schemas.microsoft.com/office/drawing/2010/main" val="0"/>
              </a:ext>
            </a:extLst>
          </a:blip>
          <a:srcRect t="32557"/>
          <a:stretch/>
        </p:blipFill>
        <p:spPr>
          <a:xfrm>
            <a:off x="943047" y="392110"/>
            <a:ext cx="958346" cy="646331"/>
          </a:xfrm>
          <a:prstGeom prst="rect">
            <a:avLst/>
          </a:prstGeom>
        </p:spPr>
      </p:pic>
      <p:sp>
        <p:nvSpPr>
          <p:cNvPr id="4" name="ZoneTexte 3">
            <a:extLst>
              <a:ext uri="{FF2B5EF4-FFF2-40B4-BE49-F238E27FC236}">
                <a16:creationId xmlns:a16="http://schemas.microsoft.com/office/drawing/2014/main" id="{01388FAB-713C-AC35-B7BC-86CC0F825033}"/>
              </a:ext>
            </a:extLst>
          </p:cNvPr>
          <p:cNvSpPr txBox="1"/>
          <p:nvPr/>
        </p:nvSpPr>
        <p:spPr>
          <a:xfrm rot="18921439">
            <a:off x="11627471" y="6500187"/>
            <a:ext cx="735939" cy="230832"/>
          </a:xfrm>
          <a:prstGeom prst="rect">
            <a:avLst/>
          </a:prstGeom>
          <a:noFill/>
        </p:spPr>
        <p:txBody>
          <a:bodyPr wrap="square" rtlCol="0">
            <a:spAutoFit/>
          </a:bodyPr>
          <a:lstStyle/>
          <a:p>
            <a:r>
              <a:rPr lang="fr-FR" sz="900" dirty="0">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See more</a:t>
            </a:r>
            <a:endParaRPr lang="fr-FR" sz="900" dirty="0">
              <a:solidFill>
                <a:schemeClr val="bg1"/>
              </a:solidFill>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052BCB41-C8A8-C877-77AA-DF465CEDDABC}"/>
              </a:ext>
            </a:extLst>
          </p:cNvPr>
          <p:cNvSpPr txBox="1"/>
          <p:nvPr/>
        </p:nvSpPr>
        <p:spPr>
          <a:xfrm>
            <a:off x="265029" y="1614481"/>
            <a:ext cx="2792003" cy="1015663"/>
          </a:xfrm>
          <a:prstGeom prst="rect">
            <a:avLst/>
          </a:prstGeom>
          <a:noFill/>
        </p:spPr>
        <p:txBody>
          <a:bodyPr wrap="square">
            <a:spAutoFit/>
          </a:bodyPr>
          <a:lstStyle/>
          <a:p>
            <a:r>
              <a:rPr lang="fr-FR" sz="6000" b="1" dirty="0">
                <a:solidFill>
                  <a:srgbClr val="FFFFFF"/>
                </a:solidFill>
                <a:latin typeface="Bahnschrift" panose="020B0502040204020203" pitchFamily="34" charset="0"/>
                <a:ea typeface="Tahoma" panose="020B0604030504040204" pitchFamily="34" charset="0"/>
                <a:cs typeface="Tahoma" panose="020B0604030504040204" pitchFamily="34" charset="0"/>
              </a:rPr>
              <a:t>N°1</a:t>
            </a:r>
            <a:endParaRPr lang="fr-FR" sz="6000" b="1" dirty="0">
              <a:latin typeface="Bahnschrift" panose="020B0502040204020203" pitchFamily="34" charset="0"/>
              <a:ea typeface="Tahoma" panose="020B0604030504040204" pitchFamily="34" charset="0"/>
              <a:cs typeface="Tahoma" panose="020B0604030504040204" pitchFamily="34" charset="0"/>
            </a:endParaRPr>
          </a:p>
        </p:txBody>
      </p:sp>
      <p:sp>
        <p:nvSpPr>
          <p:cNvPr id="6" name="ZoneTexte 5">
            <a:extLst>
              <a:ext uri="{FF2B5EF4-FFF2-40B4-BE49-F238E27FC236}">
                <a16:creationId xmlns:a16="http://schemas.microsoft.com/office/drawing/2014/main" id="{1859F6F9-C27C-C348-4A80-6EC1C0722797}"/>
              </a:ext>
            </a:extLst>
          </p:cNvPr>
          <p:cNvSpPr txBox="1"/>
          <p:nvPr/>
        </p:nvSpPr>
        <p:spPr>
          <a:xfrm>
            <a:off x="265029" y="2531705"/>
            <a:ext cx="5346316" cy="307777"/>
          </a:xfrm>
          <a:prstGeom prst="rect">
            <a:avLst/>
          </a:prstGeom>
          <a:noFill/>
        </p:spPr>
        <p:txBody>
          <a:bodyPr wrap="square">
            <a:spAutoFit/>
          </a:bodyPr>
          <a:lstStyle/>
          <a:p>
            <a:r>
              <a:rPr lang="en-US" sz="1400" b="1" i="0" u="none" strike="noStrike" dirty="0">
                <a:solidFill>
                  <a:srgbClr val="8F1838"/>
                </a:solidFill>
                <a:effectLst/>
                <a:latin typeface="Arial" panose="020B0604020202020204" pitchFamily="34" charset="0"/>
                <a:cs typeface="Arial" panose="020B0604020202020204" pitchFamily="34" charset="0"/>
              </a:rPr>
              <a:t>PROVIDER IN THE WORLD OF STREEET FURNITURE </a:t>
            </a:r>
            <a:endParaRPr lang="fr-FR" sz="1400" b="1" dirty="0">
              <a:solidFill>
                <a:srgbClr val="8F1838"/>
              </a:solidFill>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C9579499-6535-2DF9-4D7E-A6E8A3703849}"/>
              </a:ext>
            </a:extLst>
          </p:cNvPr>
          <p:cNvSpPr txBox="1"/>
          <p:nvPr/>
        </p:nvSpPr>
        <p:spPr>
          <a:xfrm>
            <a:off x="265029" y="3255259"/>
            <a:ext cx="2792003" cy="1015663"/>
          </a:xfrm>
          <a:prstGeom prst="rect">
            <a:avLst/>
          </a:prstGeom>
          <a:noFill/>
        </p:spPr>
        <p:txBody>
          <a:bodyPr wrap="square">
            <a:spAutoFit/>
          </a:bodyPr>
          <a:lstStyle/>
          <a:p>
            <a:r>
              <a:rPr lang="fr-FR" sz="6000" b="1" i="0" u="none" strike="noStrike" dirty="0">
                <a:solidFill>
                  <a:schemeClr val="bg1"/>
                </a:solidFill>
                <a:effectLst/>
                <a:latin typeface="Bahnschrift" panose="020B0502040204020203" pitchFamily="34" charset="0"/>
                <a:ea typeface="Tahoma" panose="020B0604030504040204" pitchFamily="34" charset="0"/>
                <a:cs typeface="Tahoma" panose="020B0604030504040204" pitchFamily="34" charset="0"/>
              </a:rPr>
              <a:t>95.5</a:t>
            </a:r>
            <a:r>
              <a:rPr lang="fr-FR" sz="6000" b="1" i="0" u="none" strike="noStrike" dirty="0">
                <a:solidFill>
                  <a:srgbClr val="FFFFFF"/>
                </a:solidFill>
                <a:effectLst/>
                <a:latin typeface="Bahnschrift" panose="020B0502040204020203" pitchFamily="34" charset="0"/>
                <a:ea typeface="Tahoma" panose="020B0604030504040204" pitchFamily="34" charset="0"/>
                <a:cs typeface="Tahoma" panose="020B0604030504040204" pitchFamily="34" charset="0"/>
              </a:rPr>
              <a:t>%</a:t>
            </a:r>
            <a:endParaRPr lang="fr-FR" sz="6000" b="1" dirty="0">
              <a:latin typeface="Bahnschrift" panose="020B0502040204020203" pitchFamily="34" charset="0"/>
              <a:ea typeface="Tahoma" panose="020B0604030504040204" pitchFamily="34" charset="0"/>
              <a:cs typeface="Tahoma" panose="020B0604030504040204" pitchFamily="34" charset="0"/>
            </a:endParaRPr>
          </a:p>
        </p:txBody>
      </p:sp>
      <p:sp>
        <p:nvSpPr>
          <p:cNvPr id="8" name="ZoneTexte 7">
            <a:extLst>
              <a:ext uri="{FF2B5EF4-FFF2-40B4-BE49-F238E27FC236}">
                <a16:creationId xmlns:a16="http://schemas.microsoft.com/office/drawing/2014/main" id="{B4C777A7-AC85-6A76-01FB-7DC21E9289FC}"/>
              </a:ext>
            </a:extLst>
          </p:cNvPr>
          <p:cNvSpPr txBox="1"/>
          <p:nvPr/>
        </p:nvSpPr>
        <p:spPr>
          <a:xfrm>
            <a:off x="265029" y="4172483"/>
            <a:ext cx="5346316" cy="307777"/>
          </a:xfrm>
          <a:prstGeom prst="rect">
            <a:avLst/>
          </a:prstGeom>
          <a:noFill/>
        </p:spPr>
        <p:txBody>
          <a:bodyPr wrap="square">
            <a:spAutoFit/>
          </a:bodyPr>
          <a:lstStyle/>
          <a:p>
            <a:r>
              <a:rPr lang="en-US" sz="1400" b="1" i="0" u="none" strike="noStrike" dirty="0">
                <a:solidFill>
                  <a:srgbClr val="8F1838"/>
                </a:solidFill>
                <a:effectLst/>
                <a:latin typeface="Arial" panose="020B0604020202020204" pitchFamily="34" charset="0"/>
                <a:cs typeface="Arial" panose="020B0604020202020204" pitchFamily="34" charset="0"/>
              </a:rPr>
              <a:t>OF EMPLOYEES ON PERMANENT CONTRACTS IN </a:t>
            </a:r>
            <a:r>
              <a:rPr lang="en-US" sz="1400" b="1" dirty="0">
                <a:solidFill>
                  <a:srgbClr val="8F1838"/>
                </a:solidFill>
                <a:latin typeface="Arial" panose="020B0604020202020204" pitchFamily="34" charset="0"/>
                <a:cs typeface="Arial" panose="020B0604020202020204" pitchFamily="34" charset="0"/>
              </a:rPr>
              <a:t>2024</a:t>
            </a:r>
          </a:p>
        </p:txBody>
      </p:sp>
      <p:sp>
        <p:nvSpPr>
          <p:cNvPr id="10" name="ZoneTexte 9">
            <a:extLst>
              <a:ext uri="{FF2B5EF4-FFF2-40B4-BE49-F238E27FC236}">
                <a16:creationId xmlns:a16="http://schemas.microsoft.com/office/drawing/2014/main" id="{CDF3DB29-C2A4-1175-AC5E-2D78E9E56CDA}"/>
              </a:ext>
            </a:extLst>
          </p:cNvPr>
          <p:cNvSpPr txBox="1"/>
          <p:nvPr/>
        </p:nvSpPr>
        <p:spPr>
          <a:xfrm>
            <a:off x="260500" y="4877180"/>
            <a:ext cx="2792003" cy="1015663"/>
          </a:xfrm>
          <a:prstGeom prst="rect">
            <a:avLst/>
          </a:prstGeom>
          <a:noFill/>
        </p:spPr>
        <p:txBody>
          <a:bodyPr wrap="square">
            <a:spAutoFit/>
          </a:bodyPr>
          <a:lstStyle/>
          <a:p>
            <a:r>
              <a:rPr lang="fr-FR" sz="6000" b="1" i="0" u="none" strike="noStrike" dirty="0">
                <a:solidFill>
                  <a:srgbClr val="FFFFFF"/>
                </a:solidFill>
                <a:effectLst/>
                <a:latin typeface="Bahnschrift" panose="020B0502040204020203" pitchFamily="34" charset="0"/>
                <a:ea typeface="Tahoma" panose="020B0604030504040204" pitchFamily="34" charset="0"/>
                <a:cs typeface="Tahoma" panose="020B0604030504040204" pitchFamily="34" charset="0"/>
              </a:rPr>
              <a:t>+</a:t>
            </a:r>
            <a:r>
              <a:rPr lang="fr-FR" sz="6000" b="1" dirty="0">
                <a:solidFill>
                  <a:schemeClr val="bg1"/>
                </a:solidFill>
                <a:latin typeface="Bahnschrift" panose="020B0502040204020203" pitchFamily="34" charset="0"/>
                <a:ea typeface="Tahoma" panose="020B0604030504040204" pitchFamily="34" charset="0"/>
                <a:cs typeface="Tahoma" panose="020B0604030504040204" pitchFamily="34" charset="0"/>
              </a:rPr>
              <a:t>61</a:t>
            </a:r>
            <a:r>
              <a:rPr lang="fr-FR" sz="6000" b="1" i="0" u="none" strike="noStrike" dirty="0">
                <a:solidFill>
                  <a:srgbClr val="FFFFFF"/>
                </a:solidFill>
                <a:effectLst/>
                <a:latin typeface="Bahnschrift" panose="020B0502040204020203" pitchFamily="34" charset="0"/>
                <a:ea typeface="Tahoma" panose="020B0604030504040204" pitchFamily="34" charset="0"/>
                <a:cs typeface="Tahoma" panose="020B0604030504040204" pitchFamily="34" charset="0"/>
              </a:rPr>
              <a:t>%</a:t>
            </a:r>
            <a:endParaRPr lang="fr-FR" sz="6000" b="1" dirty="0">
              <a:latin typeface="Bahnschrift" panose="020B0502040204020203" pitchFamily="34" charset="0"/>
              <a:ea typeface="Tahoma" panose="020B0604030504040204" pitchFamily="34" charset="0"/>
              <a:cs typeface="Tahoma" panose="020B0604030504040204" pitchFamily="34" charset="0"/>
            </a:endParaRPr>
          </a:p>
        </p:txBody>
      </p:sp>
      <p:sp>
        <p:nvSpPr>
          <p:cNvPr id="13" name="ZoneTexte 12">
            <a:extLst>
              <a:ext uri="{FF2B5EF4-FFF2-40B4-BE49-F238E27FC236}">
                <a16:creationId xmlns:a16="http://schemas.microsoft.com/office/drawing/2014/main" id="{7A043CC1-7EA9-9C8C-BD9B-668BD11E164C}"/>
              </a:ext>
            </a:extLst>
          </p:cNvPr>
          <p:cNvSpPr txBox="1"/>
          <p:nvPr/>
        </p:nvSpPr>
        <p:spPr>
          <a:xfrm>
            <a:off x="260500" y="5794404"/>
            <a:ext cx="5346316" cy="307777"/>
          </a:xfrm>
          <a:prstGeom prst="rect">
            <a:avLst/>
          </a:prstGeom>
          <a:noFill/>
        </p:spPr>
        <p:txBody>
          <a:bodyPr wrap="square">
            <a:spAutoFit/>
          </a:bodyPr>
          <a:lstStyle/>
          <a:p>
            <a:r>
              <a:rPr lang="en-US" sz="1400" b="1" i="0" u="none" strike="noStrike" dirty="0">
                <a:solidFill>
                  <a:srgbClr val="8F1838"/>
                </a:solidFill>
                <a:effectLst/>
                <a:latin typeface="Arial" panose="020B0604020202020204" pitchFamily="34" charset="0"/>
                <a:cs typeface="Arial" panose="020B0604020202020204" pitchFamily="34" charset="0"/>
              </a:rPr>
              <a:t>IN WORKFORCE BETWEEN 2001 </a:t>
            </a:r>
            <a:r>
              <a:rPr lang="en-US" sz="1400" b="1" dirty="0">
                <a:solidFill>
                  <a:srgbClr val="8F1838"/>
                </a:solidFill>
                <a:latin typeface="Arial" panose="020B0604020202020204" pitchFamily="34" charset="0"/>
                <a:cs typeface="Arial" panose="020B0604020202020204" pitchFamily="34" charset="0"/>
              </a:rPr>
              <a:t>AND 2024</a:t>
            </a:r>
            <a:endParaRPr lang="fr-FR" sz="1400" b="1" dirty="0">
              <a:solidFill>
                <a:srgbClr val="8F1838"/>
              </a:solidFill>
              <a:latin typeface="Arial" panose="020B0604020202020204" pitchFamily="34" charset="0"/>
              <a:cs typeface="Arial" panose="020B0604020202020204" pitchFamily="34" charset="0"/>
            </a:endParaRPr>
          </a:p>
        </p:txBody>
      </p:sp>
      <p:sp>
        <p:nvSpPr>
          <p:cNvPr id="15" name="ZoneTexte 14">
            <a:extLst>
              <a:ext uri="{FF2B5EF4-FFF2-40B4-BE49-F238E27FC236}">
                <a16:creationId xmlns:a16="http://schemas.microsoft.com/office/drawing/2014/main" id="{BBED110D-D2D0-8263-DA8F-AFABEF99F203}"/>
              </a:ext>
            </a:extLst>
          </p:cNvPr>
          <p:cNvSpPr txBox="1"/>
          <p:nvPr/>
        </p:nvSpPr>
        <p:spPr>
          <a:xfrm>
            <a:off x="5519872" y="1691082"/>
            <a:ext cx="6251824" cy="1077218"/>
          </a:xfrm>
          <a:prstGeom prst="rect">
            <a:avLst/>
          </a:prstGeom>
          <a:noFill/>
        </p:spPr>
        <p:txBody>
          <a:bodyPr wrap="square">
            <a:spAutoFit/>
          </a:bodyPr>
          <a:lstStyle/>
          <a:p>
            <a:pPr algn="just"/>
            <a:r>
              <a:rPr lang="en-GB" sz="1600" dirty="0">
                <a:solidFill>
                  <a:srgbClr val="FFFFFF"/>
                </a:solidFill>
                <a:latin typeface="Arial" panose="020B0604020202020204" pitchFamily="34" charset="0"/>
                <a:cs typeface="Arial" panose="020B0604020202020204" pitchFamily="34" charset="0"/>
              </a:rPr>
              <a:t>Through </a:t>
            </a:r>
            <a:r>
              <a:rPr lang="en-GB" sz="1600" b="1" dirty="0">
                <a:solidFill>
                  <a:srgbClr val="FFFFFF"/>
                </a:solidFill>
                <a:latin typeface="Arial" panose="020B0604020202020204" pitchFamily="34" charset="0"/>
                <a:cs typeface="Arial" panose="020B0604020202020204" pitchFamily="34" charset="0"/>
              </a:rPr>
              <a:t>our International Charter of Fundamental Social Values </a:t>
            </a:r>
            <a:r>
              <a:rPr lang="en-GB" sz="1600" dirty="0">
                <a:solidFill>
                  <a:srgbClr val="FFFFFF"/>
                </a:solidFill>
                <a:latin typeface="Arial" panose="020B0604020202020204" pitchFamily="34" charset="0"/>
                <a:cs typeface="Arial" panose="020B0604020202020204" pitchFamily="34" charset="0"/>
              </a:rPr>
              <a:t>and our </a:t>
            </a:r>
            <a:r>
              <a:rPr lang="en-GB" sz="1600" b="1" dirty="0">
                <a:solidFill>
                  <a:srgbClr val="FFFFFF"/>
                </a:solidFill>
                <a:latin typeface="Arial" panose="020B0604020202020204" pitchFamily="34" charset="0"/>
                <a:cs typeface="Arial" panose="020B0604020202020204" pitchFamily="34" charset="0"/>
              </a:rPr>
              <a:t>Code of Conduct of Suppliers</a:t>
            </a:r>
            <a:r>
              <a:rPr lang="en-GB" sz="1600" dirty="0">
                <a:solidFill>
                  <a:srgbClr val="FFFFFF"/>
                </a:solidFill>
                <a:latin typeface="Arial" panose="020B0604020202020204" pitchFamily="34" charset="0"/>
                <a:cs typeface="Arial" panose="020B0604020202020204" pitchFamily="34" charset="0"/>
              </a:rPr>
              <a:t>, we uphold social principles such as the right to a decent wage and condemn child labour and forced or compulsory labour.</a:t>
            </a:r>
          </a:p>
        </p:txBody>
      </p:sp>
      <p:sp>
        <p:nvSpPr>
          <p:cNvPr id="16" name="ZoneTexte 15">
            <a:extLst>
              <a:ext uri="{FF2B5EF4-FFF2-40B4-BE49-F238E27FC236}">
                <a16:creationId xmlns:a16="http://schemas.microsoft.com/office/drawing/2014/main" id="{9700B08F-5BF0-EAB7-F178-A7A2489BEC4A}"/>
              </a:ext>
            </a:extLst>
          </p:cNvPr>
          <p:cNvSpPr txBox="1"/>
          <p:nvPr/>
        </p:nvSpPr>
        <p:spPr>
          <a:xfrm>
            <a:off x="5496190" y="3718749"/>
            <a:ext cx="6251824" cy="1077218"/>
          </a:xfrm>
          <a:prstGeom prst="rect">
            <a:avLst/>
          </a:prstGeom>
          <a:noFill/>
        </p:spPr>
        <p:txBody>
          <a:bodyPr wrap="square">
            <a:spAutoFit/>
          </a:bodyPr>
          <a:lstStyle/>
          <a:p>
            <a:pPr algn="just"/>
            <a:r>
              <a:rPr lang="en-GB" sz="1600" dirty="0">
                <a:solidFill>
                  <a:srgbClr val="FFFFFF"/>
                </a:solidFill>
                <a:latin typeface="Arial" panose="020B0604020202020204" pitchFamily="34" charset="0"/>
                <a:cs typeface="Arial" panose="020B0604020202020204" pitchFamily="34" charset="0"/>
              </a:rPr>
              <a:t>Since our company’s foundation in 1964, we have always had strong policies in place to </a:t>
            </a:r>
            <a:r>
              <a:rPr lang="en-GB" sz="1600" b="1" dirty="0">
                <a:solidFill>
                  <a:srgbClr val="FFFFFF"/>
                </a:solidFill>
                <a:latin typeface="Arial" panose="020B0604020202020204" pitchFamily="34" charset="0"/>
                <a:cs typeface="Arial" panose="020B0604020202020204" pitchFamily="34" charset="0"/>
              </a:rPr>
              <a:t>support job retention</a:t>
            </a:r>
            <a:r>
              <a:rPr lang="en-GB" sz="1600" dirty="0">
                <a:solidFill>
                  <a:srgbClr val="FFFFFF"/>
                </a:solidFill>
                <a:latin typeface="Arial" panose="020B0604020202020204" pitchFamily="34" charset="0"/>
                <a:cs typeface="Arial" panose="020B0604020202020204" pitchFamily="34" charset="0"/>
              </a:rPr>
              <a:t>, </a:t>
            </a:r>
            <a:r>
              <a:rPr lang="en-GB" sz="1600" b="1" dirty="0">
                <a:solidFill>
                  <a:srgbClr val="FFFFFF"/>
                </a:solidFill>
                <a:latin typeface="Arial" panose="020B0604020202020204" pitchFamily="34" charset="0"/>
                <a:cs typeface="Arial" panose="020B0604020202020204" pitchFamily="34" charset="0"/>
              </a:rPr>
              <a:t>job creation </a:t>
            </a:r>
            <a:r>
              <a:rPr lang="en-GB" sz="1600" dirty="0">
                <a:solidFill>
                  <a:srgbClr val="FFFFFF"/>
                </a:solidFill>
                <a:latin typeface="Arial" panose="020B0604020202020204" pitchFamily="34" charset="0"/>
                <a:cs typeface="Arial" panose="020B0604020202020204" pitchFamily="34" charset="0"/>
              </a:rPr>
              <a:t>and </a:t>
            </a:r>
            <a:r>
              <a:rPr lang="en-GB" sz="1600" b="1" dirty="0">
                <a:solidFill>
                  <a:srgbClr val="FFFFFF"/>
                </a:solidFill>
                <a:latin typeface="Arial" panose="020B0604020202020204" pitchFamily="34" charset="0"/>
                <a:cs typeface="Arial" panose="020B0604020202020204" pitchFamily="34" charset="0"/>
              </a:rPr>
              <a:t>recruitment</a:t>
            </a:r>
            <a:r>
              <a:rPr lang="en-GB" sz="1600" dirty="0">
                <a:solidFill>
                  <a:srgbClr val="FFFFFF"/>
                </a:solidFill>
                <a:latin typeface="Arial" panose="020B0604020202020204" pitchFamily="34" charset="0"/>
                <a:cs typeface="Arial" panose="020B0604020202020204" pitchFamily="34" charset="0"/>
              </a:rPr>
              <a:t> on permanent contracts. </a:t>
            </a:r>
            <a:r>
              <a:rPr lang="en-GB" sz="1600" dirty="0">
                <a:solidFill>
                  <a:schemeClr val="bg1"/>
                </a:solidFill>
                <a:latin typeface="Arial" panose="020B0604020202020204" pitchFamily="34" charset="0"/>
                <a:cs typeface="Arial" panose="020B0604020202020204" pitchFamily="34" charset="0"/>
              </a:rPr>
              <a:t>In 2024, 12.026 FTE</a:t>
            </a:r>
            <a:r>
              <a:rPr lang="en-GB" sz="1600" dirty="0">
                <a:solidFill>
                  <a:srgbClr val="FFFFFF"/>
                </a:solidFill>
                <a:latin typeface="Arial" panose="020B0604020202020204" pitchFamily="34" charset="0"/>
                <a:cs typeface="Arial" panose="020B0604020202020204" pitchFamily="34" charset="0"/>
              </a:rPr>
              <a:t>* employees worked for the Group.</a:t>
            </a:r>
          </a:p>
        </p:txBody>
      </p:sp>
      <p:sp>
        <p:nvSpPr>
          <p:cNvPr id="17" name="ZoneTexte 16">
            <a:extLst>
              <a:ext uri="{FF2B5EF4-FFF2-40B4-BE49-F238E27FC236}">
                <a16:creationId xmlns:a16="http://schemas.microsoft.com/office/drawing/2014/main" id="{AC0DC3AB-D7EA-B7AE-C4C9-752B337FB56A}"/>
              </a:ext>
            </a:extLst>
          </p:cNvPr>
          <p:cNvSpPr txBox="1"/>
          <p:nvPr/>
        </p:nvSpPr>
        <p:spPr>
          <a:xfrm>
            <a:off x="5519872" y="4978805"/>
            <a:ext cx="6251824" cy="1077218"/>
          </a:xfrm>
          <a:prstGeom prst="rect">
            <a:avLst/>
          </a:prstGeom>
          <a:noFill/>
        </p:spPr>
        <p:txBody>
          <a:bodyPr wrap="square">
            <a:spAutoFit/>
          </a:bodyPr>
          <a:lstStyle/>
          <a:p>
            <a:pPr algn="just"/>
            <a:r>
              <a:rPr lang="en-US" sz="1600" b="0" i="0" u="none" strike="noStrike" dirty="0">
                <a:solidFill>
                  <a:srgbClr val="FFFFFF"/>
                </a:solidFill>
                <a:effectLst/>
                <a:latin typeface="Arial" panose="020B0604020202020204" pitchFamily="34" charset="0"/>
                <a:cs typeface="Arial" panose="020B0604020202020204" pitchFamily="34" charset="0"/>
              </a:rPr>
              <a:t>Our activities and the value they create contribute to </a:t>
            </a:r>
            <a:r>
              <a:rPr lang="en-US" sz="1600" b="1" i="0" u="none" strike="noStrike" dirty="0">
                <a:solidFill>
                  <a:srgbClr val="FFFFFF"/>
                </a:solidFill>
                <a:effectLst/>
                <a:latin typeface="Arial" panose="020B0604020202020204" pitchFamily="34" charset="0"/>
                <a:cs typeface="Arial" panose="020B0604020202020204" pitchFamily="34" charset="0"/>
              </a:rPr>
              <a:t>GDP growth</a:t>
            </a:r>
            <a:r>
              <a:rPr lang="en-US" sz="1600" b="0" i="0" u="none" strike="noStrike" dirty="0">
                <a:solidFill>
                  <a:srgbClr val="FFFFFF"/>
                </a:solidFill>
                <a:effectLst/>
                <a:latin typeface="Arial" panose="020B0604020202020204" pitchFamily="34" charset="0"/>
                <a:cs typeface="Arial" panose="020B0604020202020204" pitchFamily="34" charset="0"/>
              </a:rPr>
              <a:t>. </a:t>
            </a:r>
            <a:r>
              <a:rPr lang="en-US" sz="1600" dirty="0">
                <a:solidFill>
                  <a:srgbClr val="FFFFFF"/>
                </a:solidFill>
                <a:latin typeface="Arial" panose="020B0604020202020204" pitchFamily="34" charset="0"/>
                <a:cs typeface="Arial" panose="020B0604020202020204" pitchFamily="34" charset="0"/>
              </a:rPr>
              <a:t>Worldwide, </a:t>
            </a:r>
            <a:r>
              <a:rPr lang="en-US" sz="1600" b="0" i="0" u="none" strike="noStrike" dirty="0">
                <a:solidFill>
                  <a:srgbClr val="FFFFFF"/>
                </a:solidFill>
                <a:effectLst/>
                <a:latin typeface="Arial" panose="020B0604020202020204" pitchFamily="34" charset="0"/>
                <a:cs typeface="Arial" panose="020B0604020202020204" pitchFamily="34" charset="0"/>
              </a:rPr>
              <a:t>in 2022, there was €6.3Md of wealth creation. For 1€ of direct added value from JCDecaux, an additional 2.9€ are generated. The multiplier coefficient is therefore 3.9. </a:t>
            </a:r>
            <a:endParaRPr lang="fr-FR" sz="1600" dirty="0">
              <a:latin typeface="Arial" panose="020B0604020202020204" pitchFamily="34" charset="0"/>
              <a:cs typeface="Arial" panose="020B0604020202020204" pitchFamily="34" charset="0"/>
            </a:endParaRPr>
          </a:p>
        </p:txBody>
      </p:sp>
      <p:cxnSp>
        <p:nvCxnSpPr>
          <p:cNvPr id="18" name="Connecteur droit 17">
            <a:extLst>
              <a:ext uri="{FF2B5EF4-FFF2-40B4-BE49-F238E27FC236}">
                <a16:creationId xmlns:a16="http://schemas.microsoft.com/office/drawing/2014/main" id="{9E1E230A-2B08-C351-DB93-383AD9B38F8B}"/>
              </a:ext>
            </a:extLst>
          </p:cNvPr>
          <p:cNvCxnSpPr>
            <a:cxnSpLocks/>
          </p:cNvCxnSpPr>
          <p:nvPr/>
        </p:nvCxnSpPr>
        <p:spPr>
          <a:xfrm>
            <a:off x="11801923" y="1898446"/>
            <a:ext cx="0" cy="471377"/>
          </a:xfrm>
          <a:prstGeom prst="line">
            <a:avLst/>
          </a:prstGeom>
          <a:ln w="28575">
            <a:solidFill>
              <a:srgbClr val="8F1838"/>
            </a:solidFill>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740C2DCA-75CF-4EA2-F190-45493427D20E}"/>
              </a:ext>
            </a:extLst>
          </p:cNvPr>
          <p:cNvSpPr txBox="1"/>
          <p:nvPr/>
        </p:nvSpPr>
        <p:spPr>
          <a:xfrm>
            <a:off x="5519872" y="2951137"/>
            <a:ext cx="6251824" cy="584775"/>
          </a:xfrm>
          <a:prstGeom prst="rect">
            <a:avLst/>
          </a:prstGeom>
          <a:noFill/>
        </p:spPr>
        <p:txBody>
          <a:bodyPr wrap="square">
            <a:spAutoFit/>
          </a:bodyPr>
          <a:lstStyle/>
          <a:p>
            <a:pPr algn="just"/>
            <a:r>
              <a:rPr lang="en-GB" sz="1600" dirty="0">
                <a:solidFill>
                  <a:srgbClr val="FFFFFF"/>
                </a:solidFill>
                <a:latin typeface="Arial" panose="020B0604020202020204" pitchFamily="34" charset="0"/>
                <a:cs typeface="Arial" panose="020B0604020202020204" pitchFamily="34" charset="0"/>
              </a:rPr>
              <a:t>We promote a </a:t>
            </a:r>
            <a:r>
              <a:rPr lang="en-GB" sz="1600" b="1" dirty="0">
                <a:solidFill>
                  <a:srgbClr val="FFFFFF"/>
                </a:solidFill>
                <a:latin typeface="Arial" panose="020B0604020202020204" pitchFamily="34" charset="0"/>
                <a:cs typeface="Arial" panose="020B0604020202020204" pitchFamily="34" charset="0"/>
              </a:rPr>
              <a:t>rigorous health </a:t>
            </a:r>
            <a:r>
              <a:rPr lang="en-GB" sz="1600" dirty="0">
                <a:solidFill>
                  <a:srgbClr val="FFFFFF"/>
                </a:solidFill>
                <a:latin typeface="Arial" panose="020B0604020202020204" pitchFamily="34" charset="0"/>
                <a:cs typeface="Arial" panose="020B0604020202020204" pitchFamily="34" charset="0"/>
              </a:rPr>
              <a:t>and </a:t>
            </a:r>
            <a:r>
              <a:rPr lang="en-GB" sz="1600" b="1" dirty="0">
                <a:solidFill>
                  <a:srgbClr val="FFFFFF"/>
                </a:solidFill>
                <a:latin typeface="Arial" panose="020B0604020202020204" pitchFamily="34" charset="0"/>
                <a:cs typeface="Arial" panose="020B0604020202020204" pitchFamily="34" charset="0"/>
              </a:rPr>
              <a:t>safety culture </a:t>
            </a:r>
            <a:r>
              <a:rPr lang="en-GB" sz="1600" dirty="0">
                <a:solidFill>
                  <a:srgbClr val="FFFFFF"/>
                </a:solidFill>
                <a:latin typeface="Arial" panose="020B0604020202020204" pitchFamily="34" charset="0"/>
                <a:cs typeface="Arial" panose="020B0604020202020204" pitchFamily="34" charset="0"/>
              </a:rPr>
              <a:t>that is adapted to our range of roles and activities.</a:t>
            </a:r>
          </a:p>
        </p:txBody>
      </p:sp>
      <p:cxnSp>
        <p:nvCxnSpPr>
          <p:cNvPr id="22" name="Connecteur droit 21">
            <a:extLst>
              <a:ext uri="{FF2B5EF4-FFF2-40B4-BE49-F238E27FC236}">
                <a16:creationId xmlns:a16="http://schemas.microsoft.com/office/drawing/2014/main" id="{7E4D9951-77DF-2D05-146C-C6AEB12CEFE4}"/>
              </a:ext>
            </a:extLst>
          </p:cNvPr>
          <p:cNvCxnSpPr>
            <a:cxnSpLocks/>
          </p:cNvCxnSpPr>
          <p:nvPr/>
        </p:nvCxnSpPr>
        <p:spPr>
          <a:xfrm>
            <a:off x="5445327" y="3127032"/>
            <a:ext cx="0" cy="241617"/>
          </a:xfrm>
          <a:prstGeom prst="line">
            <a:avLst/>
          </a:prstGeom>
          <a:ln w="28575">
            <a:solidFill>
              <a:srgbClr val="8F1838"/>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1124A6E7-0089-F89A-B071-ECB8D0E573FF}"/>
              </a:ext>
            </a:extLst>
          </p:cNvPr>
          <p:cNvCxnSpPr>
            <a:cxnSpLocks/>
          </p:cNvCxnSpPr>
          <p:nvPr/>
        </p:nvCxnSpPr>
        <p:spPr>
          <a:xfrm>
            <a:off x="11769031" y="3898904"/>
            <a:ext cx="0" cy="471377"/>
          </a:xfrm>
          <a:prstGeom prst="line">
            <a:avLst/>
          </a:prstGeom>
          <a:ln w="28575">
            <a:solidFill>
              <a:srgbClr val="8F1838"/>
            </a:solidFill>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05B54F01-98F3-FC54-7E63-14332AD10137}"/>
              </a:ext>
            </a:extLst>
          </p:cNvPr>
          <p:cNvCxnSpPr>
            <a:cxnSpLocks/>
          </p:cNvCxnSpPr>
          <p:nvPr/>
        </p:nvCxnSpPr>
        <p:spPr>
          <a:xfrm>
            <a:off x="5456022" y="5259999"/>
            <a:ext cx="0" cy="471377"/>
          </a:xfrm>
          <a:prstGeom prst="line">
            <a:avLst/>
          </a:prstGeom>
          <a:ln w="28575">
            <a:solidFill>
              <a:srgbClr val="8F1838"/>
            </a:solidFill>
          </a:ln>
        </p:spPr>
        <p:style>
          <a:lnRef idx="1">
            <a:schemeClr val="accent1"/>
          </a:lnRef>
          <a:fillRef idx="0">
            <a:schemeClr val="accent1"/>
          </a:fillRef>
          <a:effectRef idx="0">
            <a:schemeClr val="accent1"/>
          </a:effectRef>
          <a:fontRef idx="minor">
            <a:schemeClr val="tx1"/>
          </a:fontRef>
        </p:style>
      </p:cxnSp>
      <p:sp>
        <p:nvSpPr>
          <p:cNvPr id="26" name="ZoneTexte 25">
            <a:extLst>
              <a:ext uri="{FF2B5EF4-FFF2-40B4-BE49-F238E27FC236}">
                <a16:creationId xmlns:a16="http://schemas.microsoft.com/office/drawing/2014/main" id="{4D297869-692E-BEA8-B220-33FE7D6878E0}"/>
              </a:ext>
            </a:extLst>
          </p:cNvPr>
          <p:cNvSpPr txBox="1"/>
          <p:nvPr/>
        </p:nvSpPr>
        <p:spPr>
          <a:xfrm>
            <a:off x="5519872" y="6472498"/>
            <a:ext cx="1909869" cy="261610"/>
          </a:xfrm>
          <a:prstGeom prst="rect">
            <a:avLst/>
          </a:prstGeom>
          <a:noFill/>
        </p:spPr>
        <p:txBody>
          <a:bodyPr wrap="square">
            <a:spAutoFit/>
          </a:bodyPr>
          <a:lstStyle/>
          <a:p>
            <a:pPr algn="just"/>
            <a:r>
              <a:rPr lang="fr-FR" sz="1100" b="0" i="1" u="none" strike="noStrike">
                <a:solidFill>
                  <a:srgbClr val="FFFFFF"/>
                </a:solidFill>
                <a:effectLst/>
                <a:latin typeface="Arial" panose="020B0604020202020204" pitchFamily="34" charset="0"/>
                <a:cs typeface="Arial" panose="020B0604020202020204" pitchFamily="34" charset="0"/>
              </a:rPr>
              <a:t>*FTE : Full Time Equivalent</a:t>
            </a:r>
            <a:endParaRPr lang="fr-FR" sz="1100">
              <a:solidFill>
                <a:schemeClr val="bg1"/>
              </a:solidFill>
              <a:latin typeface="Arial" panose="020B0604020202020204" pitchFamily="34" charset="0"/>
              <a:cs typeface="Arial" panose="020B0604020202020204" pitchFamily="34" charset="0"/>
            </a:endParaRPr>
          </a:p>
        </p:txBody>
      </p:sp>
      <p:cxnSp>
        <p:nvCxnSpPr>
          <p:cNvPr id="19" name="Connecteur droit 18">
            <a:extLst>
              <a:ext uri="{FF2B5EF4-FFF2-40B4-BE49-F238E27FC236}">
                <a16:creationId xmlns:a16="http://schemas.microsoft.com/office/drawing/2014/main" id="{D82A7C1B-2459-21F1-4456-AF185FE94863}"/>
              </a:ext>
            </a:extLst>
          </p:cNvPr>
          <p:cNvCxnSpPr/>
          <p:nvPr/>
        </p:nvCxnSpPr>
        <p:spPr>
          <a:xfrm>
            <a:off x="4601110" y="1191802"/>
            <a:ext cx="298978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7173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36C24">
            <a:alpha val="40000"/>
          </a:srgbClr>
        </a:solidFill>
        <a:effectLst/>
      </p:bgPr>
    </p:bg>
    <p:spTree>
      <p:nvGrpSpPr>
        <p:cNvPr id="1" name=""/>
        <p:cNvGrpSpPr/>
        <p:nvPr/>
      </p:nvGrpSpPr>
      <p:grpSpPr>
        <a:xfrm>
          <a:off x="0" y="0"/>
          <a:ext cx="0" cy="0"/>
          <a:chOff x="0" y="0"/>
          <a:chExt cx="0" cy="0"/>
        </a:xfrm>
      </p:grpSpPr>
      <p:sp>
        <p:nvSpPr>
          <p:cNvPr id="2" name="Triangle isocèle 1">
            <a:extLst>
              <a:ext uri="{FF2B5EF4-FFF2-40B4-BE49-F238E27FC236}">
                <a16:creationId xmlns:a16="http://schemas.microsoft.com/office/drawing/2014/main" id="{2A888138-2102-3B12-3721-1CB987465804}"/>
              </a:ext>
            </a:extLst>
          </p:cNvPr>
          <p:cNvSpPr/>
          <p:nvPr/>
        </p:nvSpPr>
        <p:spPr>
          <a:xfrm>
            <a:off x="11557788" y="6196338"/>
            <a:ext cx="945637" cy="661662"/>
          </a:xfrm>
          <a:prstGeom prst="triangle">
            <a:avLst>
              <a:gd name="adj" fmla="val 71935"/>
            </a:avLst>
          </a:prstGeom>
          <a:solidFill>
            <a:srgbClr val="F36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3913699F-E902-EB13-461B-97BA88ACD3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56061" y="6102181"/>
            <a:ext cx="775699" cy="775699"/>
          </a:xfrm>
          <a:prstGeom prst="rect">
            <a:avLst/>
          </a:prstGeom>
        </p:spPr>
      </p:pic>
      <p:pic>
        <p:nvPicPr>
          <p:cNvPr id="9" name="Image 8" descr="Une image contenant logo&#10;&#10;Description générée automatiquement">
            <a:extLst>
              <a:ext uri="{FF2B5EF4-FFF2-40B4-BE49-F238E27FC236}">
                <a16:creationId xmlns:a16="http://schemas.microsoft.com/office/drawing/2014/main" id="{AA5FC08C-6796-3A67-F8F0-75C04CD47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90607" y="293493"/>
            <a:ext cx="1553303" cy="843567"/>
          </a:xfrm>
          <a:prstGeom prst="rect">
            <a:avLst/>
          </a:prstGeom>
        </p:spPr>
      </p:pic>
      <p:sp>
        <p:nvSpPr>
          <p:cNvPr id="11" name="ZoneTexte 10">
            <a:extLst>
              <a:ext uri="{FF2B5EF4-FFF2-40B4-BE49-F238E27FC236}">
                <a16:creationId xmlns:a16="http://schemas.microsoft.com/office/drawing/2014/main" id="{B231F141-424A-CB81-5070-1D2E64B61985}"/>
              </a:ext>
            </a:extLst>
          </p:cNvPr>
          <p:cNvSpPr txBox="1"/>
          <p:nvPr/>
        </p:nvSpPr>
        <p:spPr>
          <a:xfrm>
            <a:off x="2541570" y="245051"/>
            <a:ext cx="7108860" cy="707886"/>
          </a:xfrm>
          <a:prstGeom prst="rect">
            <a:avLst/>
          </a:prstGeom>
          <a:noFill/>
        </p:spPr>
        <p:txBody>
          <a:bodyPr wrap="square">
            <a:spAutoFit/>
          </a:bodyPr>
          <a:lstStyle/>
          <a:p>
            <a:pPr algn="ctr"/>
            <a:r>
              <a:rPr lang="en-US" sz="2000" b="1" i="0" u="none" strike="noStrike" dirty="0">
                <a:solidFill>
                  <a:srgbClr val="FFFFFF"/>
                </a:solidFill>
                <a:effectLst/>
                <a:latin typeface="Arial" panose="020B0604020202020204" pitchFamily="34" charset="0"/>
                <a:cs typeface="Arial" panose="020B0604020202020204" pitchFamily="34" charset="0"/>
              </a:rPr>
              <a:t>SDG 9 </a:t>
            </a:r>
            <a:r>
              <a:rPr lang="en-US" sz="2000" b="1" dirty="0">
                <a:solidFill>
                  <a:srgbClr val="FFFFFF"/>
                </a:solidFill>
                <a:latin typeface="Arial" panose="020B0604020202020204" pitchFamily="34" charset="0"/>
                <a:cs typeface="Arial" panose="020B0604020202020204" pitchFamily="34" charset="0"/>
              </a:rPr>
              <a:t>-</a:t>
            </a:r>
            <a:r>
              <a:rPr lang="en-US" sz="2000" b="1" i="0" u="none" strike="noStrike" dirty="0">
                <a:solidFill>
                  <a:srgbClr val="FFFFFF"/>
                </a:solidFill>
                <a:effectLst/>
                <a:latin typeface="Arial" panose="020B0604020202020204" pitchFamily="34" charset="0"/>
                <a:cs typeface="Arial" panose="020B0604020202020204" pitchFamily="34" charset="0"/>
              </a:rPr>
              <a:t> Build resilient infrastructure, promote sustainable industrialization and foster innovation</a:t>
            </a:r>
            <a:endParaRPr lang="fr-FR" sz="2000" dirty="0">
              <a:latin typeface="Arial" panose="020B0604020202020204" pitchFamily="34" charset="0"/>
              <a:cs typeface="Arial" panose="020B0604020202020204" pitchFamily="34" charset="0"/>
            </a:endParaRPr>
          </a:p>
        </p:txBody>
      </p:sp>
      <p:pic>
        <p:nvPicPr>
          <p:cNvPr id="14" name="Image 13">
            <a:extLst>
              <a:ext uri="{FF2B5EF4-FFF2-40B4-BE49-F238E27FC236}">
                <a16:creationId xmlns:a16="http://schemas.microsoft.com/office/drawing/2014/main" id="{16D5A3AD-C20F-2282-5547-7EEAE5DF577B}"/>
              </a:ext>
            </a:extLst>
          </p:cNvPr>
          <p:cNvPicPr>
            <a:picLocks noChangeAspect="1"/>
          </p:cNvPicPr>
          <p:nvPr/>
        </p:nvPicPr>
        <p:blipFill rotWithShape="1">
          <a:blip r:embed="rId5">
            <a:extLst>
              <a:ext uri="{28A0092B-C50C-407E-A947-70E740481C1C}">
                <a14:useLocalDpi xmlns:a14="http://schemas.microsoft.com/office/drawing/2010/main" val="0"/>
              </a:ext>
            </a:extLst>
          </a:blip>
          <a:srcRect t="29560"/>
          <a:stretch/>
        </p:blipFill>
        <p:spPr>
          <a:xfrm>
            <a:off x="624857" y="265677"/>
            <a:ext cx="1276536" cy="899197"/>
          </a:xfrm>
          <a:prstGeom prst="rect">
            <a:avLst/>
          </a:prstGeom>
        </p:spPr>
      </p:pic>
      <p:sp>
        <p:nvSpPr>
          <p:cNvPr id="4" name="ZoneTexte 3">
            <a:extLst>
              <a:ext uri="{FF2B5EF4-FFF2-40B4-BE49-F238E27FC236}">
                <a16:creationId xmlns:a16="http://schemas.microsoft.com/office/drawing/2014/main" id="{404A5099-DE62-0C3C-DF5B-333F97C81A25}"/>
              </a:ext>
            </a:extLst>
          </p:cNvPr>
          <p:cNvSpPr txBox="1"/>
          <p:nvPr/>
        </p:nvSpPr>
        <p:spPr>
          <a:xfrm rot="18921439">
            <a:off x="11627471" y="6500187"/>
            <a:ext cx="735939" cy="230832"/>
          </a:xfrm>
          <a:prstGeom prst="rect">
            <a:avLst/>
          </a:prstGeom>
          <a:noFill/>
        </p:spPr>
        <p:txBody>
          <a:bodyPr wrap="square" rtlCol="0">
            <a:spAutoFit/>
          </a:bodyPr>
          <a:lstStyle/>
          <a:p>
            <a:r>
              <a:rPr lang="fr-FR" sz="900" dirty="0">
                <a:solidFill>
                  <a:schemeClr val="bg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See more</a:t>
            </a:r>
            <a:endParaRPr lang="fr-FR" sz="900" dirty="0">
              <a:solidFill>
                <a:schemeClr val="bg1"/>
              </a:solidFill>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BEA4C915-4B3E-3837-2A4B-EBE65AC98555}"/>
              </a:ext>
            </a:extLst>
          </p:cNvPr>
          <p:cNvSpPr txBox="1"/>
          <p:nvPr/>
        </p:nvSpPr>
        <p:spPr>
          <a:xfrm>
            <a:off x="243892" y="1934402"/>
            <a:ext cx="6729563" cy="1754326"/>
          </a:xfrm>
          <a:prstGeom prst="rect">
            <a:avLst/>
          </a:prstGeom>
          <a:noFill/>
        </p:spPr>
        <p:txBody>
          <a:bodyPr wrap="square">
            <a:spAutoFit/>
          </a:bodyPr>
          <a:lstStyle/>
          <a:p>
            <a:pPr algn="just"/>
            <a:r>
              <a:rPr lang="en-US" b="1" i="0" u="none" strike="noStrike" dirty="0">
                <a:solidFill>
                  <a:srgbClr val="FFFFFF"/>
                </a:solidFill>
                <a:effectLst/>
                <a:latin typeface="Arial" panose="020B0604020202020204" pitchFamily="34" charset="0"/>
                <a:cs typeface="Arial" panose="020B0604020202020204" pitchFamily="34" charset="0"/>
              </a:rPr>
              <a:t>Quality</a:t>
            </a:r>
            <a:r>
              <a:rPr lang="en-US" b="0" i="0" u="none" strike="noStrike" dirty="0">
                <a:solidFill>
                  <a:srgbClr val="FFFFFF"/>
                </a:solidFill>
                <a:effectLst/>
                <a:latin typeface="Arial" panose="020B0604020202020204" pitchFamily="34" charset="0"/>
                <a:cs typeface="Arial" panose="020B0604020202020204" pitchFamily="34" charset="0"/>
              </a:rPr>
              <a:t>, </a:t>
            </a:r>
            <a:r>
              <a:rPr lang="en-US" b="1" i="0" u="none" strike="noStrike" dirty="0">
                <a:solidFill>
                  <a:srgbClr val="FFFFFF"/>
                </a:solidFill>
                <a:effectLst/>
                <a:latin typeface="Arial" panose="020B0604020202020204" pitchFamily="34" charset="0"/>
                <a:cs typeface="Arial" panose="020B0604020202020204" pitchFamily="34" charset="0"/>
              </a:rPr>
              <a:t>aesthetics</a:t>
            </a:r>
            <a:r>
              <a:rPr lang="en-US" b="0" i="0" u="none" strike="noStrike" dirty="0">
                <a:solidFill>
                  <a:srgbClr val="FFFFFF"/>
                </a:solidFill>
                <a:effectLst/>
                <a:latin typeface="Arial" panose="020B0604020202020204" pitchFamily="34" charset="0"/>
                <a:cs typeface="Arial" panose="020B0604020202020204" pitchFamily="34" charset="0"/>
              </a:rPr>
              <a:t>, </a:t>
            </a:r>
            <a:r>
              <a:rPr lang="en-US" b="1" i="0" u="none" strike="noStrike" dirty="0">
                <a:solidFill>
                  <a:srgbClr val="FFFFFF"/>
                </a:solidFill>
                <a:effectLst/>
                <a:latin typeface="Arial" panose="020B0604020202020204" pitchFamily="34" charset="0"/>
                <a:cs typeface="Arial" panose="020B0604020202020204" pitchFamily="34" charset="0"/>
              </a:rPr>
              <a:t>functionality </a:t>
            </a:r>
            <a:r>
              <a:rPr lang="en-US" b="0" i="0" u="none" strike="noStrike" dirty="0">
                <a:solidFill>
                  <a:srgbClr val="FFFFFF"/>
                </a:solidFill>
                <a:effectLst/>
                <a:latin typeface="Arial" panose="020B0604020202020204" pitchFamily="34" charset="0"/>
                <a:cs typeface="Arial" panose="020B0604020202020204" pitchFamily="34" charset="0"/>
              </a:rPr>
              <a:t>and </a:t>
            </a:r>
            <a:r>
              <a:rPr lang="en-US" b="1" i="0" u="none" strike="noStrike" dirty="0">
                <a:solidFill>
                  <a:srgbClr val="FFFFFF"/>
                </a:solidFill>
                <a:effectLst/>
                <a:latin typeface="Arial" panose="020B0604020202020204" pitchFamily="34" charset="0"/>
                <a:cs typeface="Arial" panose="020B0604020202020204" pitchFamily="34" charset="0"/>
              </a:rPr>
              <a:t>environmental performance</a:t>
            </a:r>
            <a:r>
              <a:rPr lang="en-US" b="0" i="0" u="none" strike="noStrike" dirty="0">
                <a:solidFill>
                  <a:srgbClr val="FFFFFF"/>
                </a:solidFill>
                <a:effectLst/>
                <a:latin typeface="Arial" panose="020B0604020202020204" pitchFamily="34" charset="0"/>
                <a:cs typeface="Arial" panose="020B0604020202020204" pitchFamily="34" charset="0"/>
              </a:rPr>
              <a:t> are the primary characteristics of our designs. We fight against planned obsolescence by promoting sustainability and the circular economy.</a:t>
            </a:r>
          </a:p>
          <a:p>
            <a:pPr algn="just"/>
            <a:r>
              <a:rPr lang="en-US" b="0" i="0" u="none" strike="noStrike" dirty="0">
                <a:solidFill>
                  <a:srgbClr val="FFFFFF"/>
                </a:solidFill>
                <a:effectLst/>
                <a:latin typeface="Arial" panose="020B0604020202020204" pitchFamily="34" charset="0"/>
                <a:cs typeface="Arial" panose="020B0604020202020204" pitchFamily="34" charset="0"/>
              </a:rPr>
              <a:t>At the end of its life, </a:t>
            </a:r>
            <a:r>
              <a:rPr lang="en-US" dirty="0">
                <a:solidFill>
                  <a:srgbClr val="FFFFFF"/>
                </a:solidFill>
                <a:latin typeface="Arial" panose="020B0604020202020204" pitchFamily="34" charset="0"/>
                <a:cs typeface="Arial" panose="020B0604020202020204" pitchFamily="34" charset="0"/>
              </a:rPr>
              <a:t>furniture can be upcycled and </a:t>
            </a:r>
            <a:r>
              <a:rPr lang="en-US" b="0" i="0" u="none" strike="noStrike" dirty="0">
                <a:solidFill>
                  <a:srgbClr val="FFFFFF"/>
                </a:solidFill>
                <a:effectLst/>
                <a:latin typeface="Arial" panose="020B0604020202020204" pitchFamily="34" charset="0"/>
                <a:cs typeface="Arial" panose="020B0604020202020204" pitchFamily="34" charset="0"/>
              </a:rPr>
              <a:t>reused for new contracts.</a:t>
            </a:r>
            <a:endParaRPr lang="fr-FR" dirty="0">
              <a:latin typeface="Arial" panose="020B060402020202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B9AB85C2-3031-E7E4-B74D-39CBF8C49EC9}"/>
              </a:ext>
            </a:extLst>
          </p:cNvPr>
          <p:cNvSpPr txBox="1"/>
          <p:nvPr/>
        </p:nvSpPr>
        <p:spPr>
          <a:xfrm>
            <a:off x="243892" y="4383870"/>
            <a:ext cx="6729562" cy="1477328"/>
          </a:xfrm>
          <a:prstGeom prst="rect">
            <a:avLst/>
          </a:prstGeom>
          <a:noFill/>
        </p:spPr>
        <p:txBody>
          <a:bodyPr wrap="square">
            <a:spAutoFit/>
          </a:bodyPr>
          <a:lstStyle/>
          <a:p>
            <a:pPr algn="just"/>
            <a:r>
              <a:rPr lang="en-GB" dirty="0">
                <a:solidFill>
                  <a:srgbClr val="FFFFFF"/>
                </a:solidFill>
                <a:latin typeface="Arial" panose="020B0604020202020204" pitchFamily="34" charset="0"/>
                <a:cs typeface="Arial" panose="020B0604020202020204" pitchFamily="34" charset="0"/>
              </a:rPr>
              <a:t>Through our new digital products, including our advertising and service screens, we are playing our role as “</a:t>
            </a:r>
            <a:r>
              <a:rPr lang="en-GB" b="1" dirty="0">
                <a:solidFill>
                  <a:srgbClr val="FFFFFF"/>
                </a:solidFill>
                <a:latin typeface="Arial" panose="020B0604020202020204" pitchFamily="34" charset="0"/>
                <a:cs typeface="Arial" panose="020B0604020202020204" pitchFamily="34" charset="0"/>
              </a:rPr>
              <a:t>City Partner</a:t>
            </a:r>
            <a:r>
              <a:rPr lang="en-GB" dirty="0">
                <a:solidFill>
                  <a:srgbClr val="FFFFFF"/>
                </a:solidFill>
                <a:latin typeface="Arial" panose="020B0604020202020204" pitchFamily="34" charset="0"/>
                <a:cs typeface="Arial" panose="020B0604020202020204" pitchFamily="34" charset="0"/>
              </a:rPr>
              <a:t>” to the fullest, helping to create the city of tomorrow by enhancing the passenger experience in transport environments such as airports and metros etc).</a:t>
            </a:r>
          </a:p>
        </p:txBody>
      </p:sp>
      <p:sp>
        <p:nvSpPr>
          <p:cNvPr id="13" name="ZoneTexte 12">
            <a:extLst>
              <a:ext uri="{FF2B5EF4-FFF2-40B4-BE49-F238E27FC236}">
                <a16:creationId xmlns:a16="http://schemas.microsoft.com/office/drawing/2014/main" id="{5185CEB7-003B-422F-366C-4D2AA8CF0B85}"/>
              </a:ext>
            </a:extLst>
          </p:cNvPr>
          <p:cNvSpPr txBox="1"/>
          <p:nvPr/>
        </p:nvSpPr>
        <p:spPr>
          <a:xfrm>
            <a:off x="8285041" y="2635054"/>
            <a:ext cx="2730778" cy="1107996"/>
          </a:xfrm>
          <a:prstGeom prst="rect">
            <a:avLst/>
          </a:prstGeom>
          <a:noFill/>
        </p:spPr>
        <p:txBody>
          <a:bodyPr wrap="square">
            <a:spAutoFit/>
          </a:bodyPr>
          <a:lstStyle/>
          <a:p>
            <a:pPr algn="ctr"/>
            <a:r>
              <a:rPr lang="fr-FR" sz="6600" b="1" i="0" u="none" strike="noStrike" dirty="0">
                <a:solidFill>
                  <a:srgbClr val="FFFFFF"/>
                </a:solidFill>
                <a:effectLst/>
                <a:latin typeface="Bahnschrift" panose="020B0502040204020203" pitchFamily="34" charset="0"/>
                <a:ea typeface="Tahoma" panose="020B0604030504040204" pitchFamily="34" charset="0"/>
                <a:cs typeface="Tahoma" panose="020B0604030504040204" pitchFamily="34" charset="0"/>
              </a:rPr>
              <a:t>100%</a:t>
            </a:r>
            <a:endParaRPr lang="fr-FR" sz="6600" b="1" dirty="0">
              <a:latin typeface="Bahnschrift" panose="020B0502040204020203" pitchFamily="34" charset="0"/>
              <a:ea typeface="Tahoma" panose="020B0604030504040204" pitchFamily="34" charset="0"/>
              <a:cs typeface="Tahoma" panose="020B0604030504040204" pitchFamily="34" charset="0"/>
            </a:endParaRPr>
          </a:p>
        </p:txBody>
      </p:sp>
      <p:sp>
        <p:nvSpPr>
          <p:cNvPr id="15" name="ZoneTexte 14">
            <a:extLst>
              <a:ext uri="{FF2B5EF4-FFF2-40B4-BE49-F238E27FC236}">
                <a16:creationId xmlns:a16="http://schemas.microsoft.com/office/drawing/2014/main" id="{4D77C65D-685A-8B01-D362-FD64890CE65B}"/>
              </a:ext>
            </a:extLst>
          </p:cNvPr>
          <p:cNvSpPr txBox="1"/>
          <p:nvPr/>
        </p:nvSpPr>
        <p:spPr>
          <a:xfrm>
            <a:off x="7947950" y="3743050"/>
            <a:ext cx="3404960" cy="738664"/>
          </a:xfrm>
          <a:prstGeom prst="rect">
            <a:avLst/>
          </a:prstGeom>
          <a:noFill/>
        </p:spPr>
        <p:txBody>
          <a:bodyPr wrap="square">
            <a:spAutoFit/>
          </a:bodyPr>
          <a:lstStyle/>
          <a:p>
            <a:pPr algn="ctr"/>
            <a:r>
              <a:rPr lang="en-US" sz="1400" b="1" i="0" u="none" strike="noStrike" dirty="0">
                <a:solidFill>
                  <a:srgbClr val="F36C24"/>
                </a:solidFill>
                <a:effectLst/>
                <a:latin typeface="Arial" panose="020B0604020202020204" pitchFamily="34" charset="0"/>
                <a:cs typeface="Arial" panose="020B0604020202020204" pitchFamily="34" charset="0"/>
              </a:rPr>
              <a:t>OF R&amp;D TEAMS AWARE </a:t>
            </a:r>
            <a:r>
              <a:rPr lang="en-US" sz="1400" b="1" dirty="0">
                <a:solidFill>
                  <a:srgbClr val="F36C24"/>
                </a:solidFill>
                <a:latin typeface="Arial" panose="020B0604020202020204" pitchFamily="34" charset="0"/>
                <a:cs typeface="Arial" panose="020B0604020202020204" pitchFamily="34" charset="0"/>
              </a:rPr>
              <a:t>OF</a:t>
            </a:r>
            <a:r>
              <a:rPr lang="en-US" sz="1400" b="1" i="0" u="none" strike="noStrike" dirty="0">
                <a:solidFill>
                  <a:srgbClr val="F36C24"/>
                </a:solidFill>
                <a:effectLst/>
                <a:latin typeface="Arial" panose="020B0604020202020204" pitchFamily="34" charset="0"/>
                <a:cs typeface="Arial" panose="020B0604020202020204" pitchFamily="34" charset="0"/>
              </a:rPr>
              <a:t> RESPONSIBLE INNOVATIONS IN LINE WITH THE SDGS, SINCE 2022 </a:t>
            </a:r>
            <a:endParaRPr lang="en-US" sz="1400" dirty="0">
              <a:solidFill>
                <a:srgbClr val="F36C24"/>
              </a:solidFill>
              <a:effectLst/>
              <a:latin typeface="Arial" panose="020B0604020202020204" pitchFamily="34" charset="0"/>
              <a:cs typeface="Arial" panose="020B0604020202020204" pitchFamily="34" charset="0"/>
            </a:endParaRPr>
          </a:p>
        </p:txBody>
      </p:sp>
      <p:cxnSp>
        <p:nvCxnSpPr>
          <p:cNvPr id="16" name="Connecteur droit 15">
            <a:extLst>
              <a:ext uri="{FF2B5EF4-FFF2-40B4-BE49-F238E27FC236}">
                <a16:creationId xmlns:a16="http://schemas.microsoft.com/office/drawing/2014/main" id="{BB8F9BEE-E315-6341-12D9-1C29BF1D524A}"/>
              </a:ext>
            </a:extLst>
          </p:cNvPr>
          <p:cNvCxnSpPr/>
          <p:nvPr/>
        </p:nvCxnSpPr>
        <p:spPr>
          <a:xfrm>
            <a:off x="4601110" y="1191802"/>
            <a:ext cx="298978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F19E5241-5190-4598-FADC-98A770483E21}"/>
              </a:ext>
            </a:extLst>
          </p:cNvPr>
          <p:cNvCxnSpPr>
            <a:cxnSpLocks/>
          </p:cNvCxnSpPr>
          <p:nvPr/>
        </p:nvCxnSpPr>
        <p:spPr>
          <a:xfrm flipH="1">
            <a:off x="316848" y="4036299"/>
            <a:ext cx="2629364" cy="0"/>
          </a:xfrm>
          <a:prstGeom prst="line">
            <a:avLst/>
          </a:prstGeom>
          <a:ln w="28575">
            <a:solidFill>
              <a:srgbClr val="F36C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7831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ZoneTexte 16">
            <a:extLst>
              <a:ext uri="{FF2B5EF4-FFF2-40B4-BE49-F238E27FC236}">
                <a16:creationId xmlns:a16="http://schemas.microsoft.com/office/drawing/2014/main" id="{7008973D-3B92-797D-6E1A-8589132BF3AD}"/>
              </a:ext>
            </a:extLst>
          </p:cNvPr>
          <p:cNvSpPr txBox="1"/>
          <p:nvPr/>
        </p:nvSpPr>
        <p:spPr>
          <a:xfrm>
            <a:off x="351868" y="1912627"/>
            <a:ext cx="2792003" cy="1015663"/>
          </a:xfrm>
          <a:prstGeom prst="rect">
            <a:avLst/>
          </a:prstGeom>
          <a:noFill/>
        </p:spPr>
        <p:txBody>
          <a:bodyPr wrap="square">
            <a:spAutoFit/>
          </a:bodyPr>
          <a:lstStyle/>
          <a:p>
            <a:pPr algn="ctr"/>
            <a:r>
              <a:rPr lang="fr-FR" sz="6000" b="1" i="0" u="none" strike="noStrike" dirty="0">
                <a:solidFill>
                  <a:schemeClr val="accent1"/>
                </a:solidFill>
                <a:effectLst/>
                <a:latin typeface="Arial" panose="020B0604020202020204" pitchFamily="34" charset="0"/>
                <a:ea typeface="Tahoma" panose="020B0604030504040204" pitchFamily="34" charset="0"/>
                <a:cs typeface="Arial" panose="020B0604020202020204" pitchFamily="34" charset="0"/>
              </a:rPr>
              <a:t>12.000</a:t>
            </a:r>
            <a:endParaRPr lang="fr-FR" sz="6000" b="1" dirty="0">
              <a:solidFill>
                <a:schemeClr val="accent1"/>
              </a:solidFill>
              <a:latin typeface="Arial" panose="020B0604020202020204" pitchFamily="34" charset="0"/>
              <a:ea typeface="Tahoma" panose="020B0604030504040204" pitchFamily="34" charset="0"/>
              <a:cs typeface="Arial" panose="020B0604020202020204" pitchFamily="34" charset="0"/>
            </a:endParaRPr>
          </a:p>
        </p:txBody>
      </p:sp>
      <p:sp>
        <p:nvSpPr>
          <p:cNvPr id="18" name="ZoneTexte 17">
            <a:extLst>
              <a:ext uri="{FF2B5EF4-FFF2-40B4-BE49-F238E27FC236}">
                <a16:creationId xmlns:a16="http://schemas.microsoft.com/office/drawing/2014/main" id="{DB61DE45-5F10-A3DB-99CF-BD53B0EE88AD}"/>
              </a:ext>
            </a:extLst>
          </p:cNvPr>
          <p:cNvSpPr txBox="1"/>
          <p:nvPr/>
        </p:nvSpPr>
        <p:spPr>
          <a:xfrm>
            <a:off x="319832" y="2795643"/>
            <a:ext cx="2856069" cy="369332"/>
          </a:xfrm>
          <a:prstGeom prst="rect">
            <a:avLst/>
          </a:prstGeom>
          <a:noFill/>
        </p:spPr>
        <p:txBody>
          <a:bodyPr wrap="square">
            <a:spAutoFit/>
          </a:bodyPr>
          <a:lstStyle/>
          <a:p>
            <a:pPr algn="ctr"/>
            <a:r>
              <a:rPr lang="fr-FR" b="1" dirty="0">
                <a:solidFill>
                  <a:srgbClr val="002060"/>
                </a:solidFill>
                <a:latin typeface="Arial" panose="020B0604020202020204" pitchFamily="34" charset="0"/>
                <a:cs typeface="Arial" panose="020B0604020202020204" pitchFamily="34" charset="0"/>
              </a:rPr>
              <a:t>FTE*</a:t>
            </a:r>
            <a:r>
              <a:rPr lang="fr-FR" dirty="0">
                <a:latin typeface="Arial" panose="020B0604020202020204" pitchFamily="34" charset="0"/>
                <a:cs typeface="Arial" panose="020B0604020202020204" pitchFamily="34" charset="0"/>
              </a:rPr>
              <a:t> </a:t>
            </a:r>
            <a:r>
              <a:rPr lang="fr-FR" b="1" dirty="0">
                <a:solidFill>
                  <a:srgbClr val="002060"/>
                </a:solidFill>
                <a:latin typeface="Arial" panose="020B0604020202020204" pitchFamily="34" charset="0"/>
                <a:cs typeface="Arial" panose="020B0604020202020204" pitchFamily="34" charset="0"/>
              </a:rPr>
              <a:t>EMPLOYEES</a:t>
            </a:r>
            <a:endParaRPr lang="en-GB" b="1" dirty="0">
              <a:solidFill>
                <a:srgbClr val="002060"/>
              </a:solidFill>
              <a:latin typeface="Arial" panose="020B0604020202020204" pitchFamily="34" charset="0"/>
              <a:cs typeface="Arial" panose="020B0604020202020204" pitchFamily="34" charset="0"/>
            </a:endParaRPr>
          </a:p>
        </p:txBody>
      </p:sp>
      <p:sp>
        <p:nvSpPr>
          <p:cNvPr id="24" name="Titre 23">
            <a:extLst>
              <a:ext uri="{FF2B5EF4-FFF2-40B4-BE49-F238E27FC236}">
                <a16:creationId xmlns:a16="http://schemas.microsoft.com/office/drawing/2014/main" id="{5527BF6D-E279-EB99-28A9-D4340E81D8E8}"/>
              </a:ext>
            </a:extLst>
          </p:cNvPr>
          <p:cNvSpPr>
            <a:spLocks noGrp="1"/>
          </p:cNvSpPr>
          <p:nvPr>
            <p:ph type="title"/>
          </p:nvPr>
        </p:nvSpPr>
        <p:spPr>
          <a:xfrm>
            <a:off x="497378" y="294177"/>
            <a:ext cx="10515600" cy="1058478"/>
          </a:xfrm>
        </p:spPr>
        <p:txBody>
          <a:bodyPr/>
          <a:lstStyle/>
          <a:p>
            <a:r>
              <a:rPr lang="fr-FR" dirty="0"/>
              <a:t>GREAT INFLUENCE,</a:t>
            </a:r>
            <a:br>
              <a:rPr lang="fr-FR" dirty="0"/>
            </a:br>
            <a:r>
              <a:rPr lang="fr-FR" dirty="0"/>
              <a:t>GREAT RESPONSABILITY</a:t>
            </a:r>
          </a:p>
        </p:txBody>
      </p:sp>
      <p:pic>
        <p:nvPicPr>
          <p:cNvPr id="2" name="Image 1" descr="JCDecaux | MyEventNetwork">
            <a:extLst>
              <a:ext uri="{FF2B5EF4-FFF2-40B4-BE49-F238E27FC236}">
                <a16:creationId xmlns:a16="http://schemas.microsoft.com/office/drawing/2014/main" id="{35288206-E9F8-B0B3-6929-CEFEF50A4D3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904" t="31472" r="7474" b="41423"/>
          <a:stretch/>
        </p:blipFill>
        <p:spPr bwMode="auto">
          <a:xfrm>
            <a:off x="10388163" y="242031"/>
            <a:ext cx="1249330" cy="399786"/>
          </a:xfrm>
          <a:prstGeom prst="rect">
            <a:avLst/>
          </a:prstGeom>
          <a:noFill/>
          <a:ln>
            <a:noFill/>
          </a:ln>
          <a:extLst>
            <a:ext uri="{53640926-AAD7-44D8-BBD7-CCE9431645EC}">
              <a14:shadowObscured xmlns:a14="http://schemas.microsoft.com/office/drawing/2010/main"/>
            </a:ext>
          </a:extLst>
        </p:spPr>
      </p:pic>
      <p:sp>
        <p:nvSpPr>
          <p:cNvPr id="3" name="ZoneTexte 2">
            <a:extLst>
              <a:ext uri="{FF2B5EF4-FFF2-40B4-BE49-F238E27FC236}">
                <a16:creationId xmlns:a16="http://schemas.microsoft.com/office/drawing/2014/main" id="{1C7EA180-B573-7DFF-74D3-B27E2BB80D8F}"/>
              </a:ext>
            </a:extLst>
          </p:cNvPr>
          <p:cNvSpPr txBox="1"/>
          <p:nvPr/>
        </p:nvSpPr>
        <p:spPr>
          <a:xfrm>
            <a:off x="4699999" y="1912627"/>
            <a:ext cx="2792003" cy="1015663"/>
          </a:xfrm>
          <a:prstGeom prst="rect">
            <a:avLst/>
          </a:prstGeom>
          <a:noFill/>
        </p:spPr>
        <p:txBody>
          <a:bodyPr wrap="square">
            <a:spAutoFit/>
          </a:bodyPr>
          <a:lstStyle/>
          <a:p>
            <a:pPr algn="ctr"/>
            <a:r>
              <a:rPr lang="fr-FR" sz="6000" b="1" i="0" u="none" strike="noStrike" dirty="0">
                <a:solidFill>
                  <a:schemeClr val="accent1"/>
                </a:solidFill>
                <a:effectLst/>
                <a:latin typeface="Arial" panose="020B0604020202020204" pitchFamily="34" charset="0"/>
                <a:ea typeface="Tahoma" panose="020B0604030504040204" pitchFamily="34" charset="0"/>
                <a:cs typeface="Arial" panose="020B0604020202020204" pitchFamily="34" charset="0"/>
              </a:rPr>
              <a:t>850M+</a:t>
            </a:r>
            <a:endParaRPr lang="fr-FR" sz="6000" b="1" dirty="0">
              <a:solidFill>
                <a:schemeClr val="accent1"/>
              </a:solidFill>
              <a:latin typeface="Arial" panose="020B0604020202020204" pitchFamily="34" charset="0"/>
              <a:ea typeface="Tahoma" panose="020B060403050404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D43A050E-6CC3-7BEA-F10B-FF0264777773}"/>
              </a:ext>
            </a:extLst>
          </p:cNvPr>
          <p:cNvSpPr txBox="1"/>
          <p:nvPr/>
        </p:nvSpPr>
        <p:spPr>
          <a:xfrm>
            <a:off x="4298165" y="2795643"/>
            <a:ext cx="3595669" cy="646331"/>
          </a:xfrm>
          <a:prstGeom prst="rect">
            <a:avLst/>
          </a:prstGeom>
          <a:noFill/>
        </p:spPr>
        <p:txBody>
          <a:bodyPr wrap="square">
            <a:spAutoFit/>
          </a:bodyPr>
          <a:lstStyle/>
          <a:p>
            <a:pPr algn="ctr"/>
            <a:r>
              <a:rPr lang="en-US" b="1" dirty="0">
                <a:solidFill>
                  <a:srgbClr val="002060"/>
                </a:solidFill>
                <a:latin typeface="Arial" panose="020B0604020202020204" pitchFamily="34" charset="0"/>
                <a:cs typeface="Arial" panose="020B0604020202020204" pitchFamily="34" charset="0"/>
              </a:rPr>
              <a:t>PEOPLE - OUR DAILY AUDIENCE</a:t>
            </a:r>
            <a:endParaRPr lang="en-GB" b="1" dirty="0">
              <a:solidFill>
                <a:srgbClr val="002060"/>
              </a:solidFill>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F4EC628D-128E-3039-4E18-86046CA6DEDC}"/>
              </a:ext>
            </a:extLst>
          </p:cNvPr>
          <p:cNvSpPr txBox="1"/>
          <p:nvPr/>
        </p:nvSpPr>
        <p:spPr>
          <a:xfrm>
            <a:off x="8951064" y="1958672"/>
            <a:ext cx="2792003" cy="1015663"/>
          </a:xfrm>
          <a:prstGeom prst="rect">
            <a:avLst/>
          </a:prstGeom>
          <a:noFill/>
        </p:spPr>
        <p:txBody>
          <a:bodyPr wrap="square">
            <a:spAutoFit/>
          </a:bodyPr>
          <a:lstStyle/>
          <a:p>
            <a:pPr algn="ctr"/>
            <a:r>
              <a:rPr lang="fr-FR" sz="6000" b="1" i="0" u="none" strike="noStrike" dirty="0">
                <a:solidFill>
                  <a:schemeClr val="accent1"/>
                </a:solidFill>
                <a:effectLst/>
                <a:latin typeface="Arial" panose="020B0604020202020204" pitchFamily="34" charset="0"/>
                <a:ea typeface="Tahoma" panose="020B0604030504040204" pitchFamily="34" charset="0"/>
                <a:cs typeface="Arial" panose="020B0604020202020204" pitchFamily="34" charset="0"/>
              </a:rPr>
              <a:t>80+</a:t>
            </a:r>
            <a:endParaRPr lang="fr-FR" sz="6000" b="1" dirty="0">
              <a:solidFill>
                <a:schemeClr val="accent1"/>
              </a:solidFill>
              <a:latin typeface="Arial" panose="020B0604020202020204" pitchFamily="34" charset="0"/>
              <a:ea typeface="Tahoma" panose="020B060403050404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2BB8303C-A839-B0DD-052E-163F70F5B022}"/>
              </a:ext>
            </a:extLst>
          </p:cNvPr>
          <p:cNvSpPr txBox="1"/>
          <p:nvPr/>
        </p:nvSpPr>
        <p:spPr>
          <a:xfrm>
            <a:off x="9547346" y="2795643"/>
            <a:ext cx="1857641" cy="369332"/>
          </a:xfrm>
          <a:prstGeom prst="rect">
            <a:avLst/>
          </a:prstGeom>
          <a:noFill/>
        </p:spPr>
        <p:txBody>
          <a:bodyPr wrap="square">
            <a:spAutoFit/>
          </a:bodyPr>
          <a:lstStyle/>
          <a:p>
            <a:pPr algn="ctr"/>
            <a:r>
              <a:rPr lang="en-US" b="1" dirty="0">
                <a:solidFill>
                  <a:srgbClr val="002060"/>
                </a:solidFill>
                <a:latin typeface="Arial" panose="020B0604020202020204" pitchFamily="34" charset="0"/>
                <a:cs typeface="Arial" panose="020B0604020202020204" pitchFamily="34" charset="0"/>
              </a:rPr>
              <a:t>COUNTRIES</a:t>
            </a:r>
            <a:endParaRPr lang="en-GB" b="1" dirty="0">
              <a:solidFill>
                <a:srgbClr val="002060"/>
              </a:solidFill>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9EE6F6D0-B60D-79FE-2AD3-9B11F7F17EC9}"/>
              </a:ext>
            </a:extLst>
          </p:cNvPr>
          <p:cNvSpPr txBox="1"/>
          <p:nvPr/>
        </p:nvSpPr>
        <p:spPr>
          <a:xfrm>
            <a:off x="1360717" y="4047990"/>
            <a:ext cx="2792003" cy="1015663"/>
          </a:xfrm>
          <a:prstGeom prst="rect">
            <a:avLst/>
          </a:prstGeom>
          <a:noFill/>
        </p:spPr>
        <p:txBody>
          <a:bodyPr wrap="square">
            <a:spAutoFit/>
          </a:bodyPr>
          <a:lstStyle/>
          <a:p>
            <a:pPr algn="ctr"/>
            <a:r>
              <a:rPr lang="fr-FR" sz="6000" b="1" dirty="0">
                <a:solidFill>
                  <a:schemeClr val="accent1"/>
                </a:solidFill>
                <a:latin typeface="Arial" panose="020B0604020202020204" pitchFamily="34" charset="0"/>
                <a:ea typeface="Tahoma" panose="020B0604030504040204" pitchFamily="34" charset="0"/>
                <a:cs typeface="Arial" panose="020B0604020202020204" pitchFamily="34" charset="0"/>
              </a:rPr>
              <a:t>3.</a:t>
            </a:r>
            <a:r>
              <a:rPr lang="fr-FR" sz="6000" b="1" i="0" u="none" strike="noStrike" dirty="0">
                <a:solidFill>
                  <a:schemeClr val="accent1"/>
                </a:solidFill>
                <a:effectLst/>
                <a:latin typeface="Arial" panose="020B0604020202020204" pitchFamily="34" charset="0"/>
                <a:ea typeface="Tahoma" panose="020B0604030504040204" pitchFamily="34" charset="0"/>
                <a:cs typeface="Arial" panose="020B0604020202020204" pitchFamily="34" charset="0"/>
              </a:rPr>
              <a:t>900</a:t>
            </a:r>
            <a:endParaRPr lang="fr-FR" sz="6000" b="1" dirty="0">
              <a:solidFill>
                <a:schemeClr val="accent1"/>
              </a:solidFill>
              <a:latin typeface="Arial" panose="020B0604020202020204" pitchFamily="34" charset="0"/>
              <a:ea typeface="Tahoma" panose="020B0604030504040204" pitchFamily="34" charset="0"/>
              <a:cs typeface="Arial" panose="020B0604020202020204" pitchFamily="34" charset="0"/>
            </a:endParaRPr>
          </a:p>
        </p:txBody>
      </p:sp>
      <p:sp>
        <p:nvSpPr>
          <p:cNvPr id="8" name="ZoneTexte 7">
            <a:extLst>
              <a:ext uri="{FF2B5EF4-FFF2-40B4-BE49-F238E27FC236}">
                <a16:creationId xmlns:a16="http://schemas.microsoft.com/office/drawing/2014/main" id="{03B911C2-4B3A-7AD2-4EB2-24EDE86B8F30}"/>
              </a:ext>
            </a:extLst>
          </p:cNvPr>
          <p:cNvSpPr txBox="1"/>
          <p:nvPr/>
        </p:nvSpPr>
        <p:spPr>
          <a:xfrm>
            <a:off x="93074" y="4931007"/>
            <a:ext cx="3245517" cy="923330"/>
          </a:xfrm>
          <a:prstGeom prst="rect">
            <a:avLst/>
          </a:prstGeom>
          <a:noFill/>
        </p:spPr>
        <p:txBody>
          <a:bodyPr wrap="square">
            <a:spAutoFit/>
          </a:bodyPr>
          <a:lstStyle/>
          <a:p>
            <a:pPr algn="ctr"/>
            <a:r>
              <a:rPr lang="fr-FR" b="1" dirty="0">
                <a:solidFill>
                  <a:srgbClr val="002060"/>
                </a:solidFill>
                <a:latin typeface="Arial" panose="020B0604020202020204" pitchFamily="34" charset="0"/>
                <a:cs typeface="Arial" panose="020B0604020202020204" pitchFamily="34" charset="0"/>
              </a:rPr>
              <a:t>CITIES WITH 10.000+ INHABITANTS WITH JCDECAUX FURNITURE</a:t>
            </a:r>
            <a:endParaRPr lang="en-GB" b="1" dirty="0">
              <a:solidFill>
                <a:srgbClr val="002060"/>
              </a:solidFill>
              <a:latin typeface="Arial" panose="020B0604020202020204" pitchFamily="34" charset="0"/>
              <a:cs typeface="Arial" panose="020B0604020202020204" pitchFamily="34" charset="0"/>
            </a:endParaRPr>
          </a:p>
        </p:txBody>
      </p:sp>
      <p:sp>
        <p:nvSpPr>
          <p:cNvPr id="9" name="ZoneTexte 8">
            <a:extLst>
              <a:ext uri="{FF2B5EF4-FFF2-40B4-BE49-F238E27FC236}">
                <a16:creationId xmlns:a16="http://schemas.microsoft.com/office/drawing/2014/main" id="{BB970CAE-C970-78D8-B392-751BA85EE4AC}"/>
              </a:ext>
            </a:extLst>
          </p:cNvPr>
          <p:cNvSpPr txBox="1"/>
          <p:nvPr/>
        </p:nvSpPr>
        <p:spPr>
          <a:xfrm>
            <a:off x="4699999" y="4047991"/>
            <a:ext cx="2792003" cy="1015663"/>
          </a:xfrm>
          <a:prstGeom prst="rect">
            <a:avLst/>
          </a:prstGeom>
          <a:noFill/>
        </p:spPr>
        <p:txBody>
          <a:bodyPr wrap="square">
            <a:spAutoFit/>
          </a:bodyPr>
          <a:lstStyle/>
          <a:p>
            <a:pPr algn="ctr"/>
            <a:r>
              <a:rPr lang="fr-FR" sz="6000" b="1" i="0" u="none" strike="noStrike" dirty="0">
                <a:solidFill>
                  <a:schemeClr val="accent1"/>
                </a:solidFill>
                <a:effectLst/>
                <a:latin typeface="Arial" panose="020B0604020202020204" pitchFamily="34" charset="0"/>
                <a:ea typeface="Tahoma" panose="020B0604030504040204" pitchFamily="34" charset="0"/>
                <a:cs typeface="Arial" panose="020B0604020202020204" pitchFamily="34" charset="0"/>
              </a:rPr>
              <a:t>2.600+</a:t>
            </a:r>
            <a:endParaRPr lang="fr-FR" sz="6000" b="1" dirty="0">
              <a:solidFill>
                <a:schemeClr val="accent1"/>
              </a:solidFill>
              <a:latin typeface="Arial" panose="020B0604020202020204" pitchFamily="34" charset="0"/>
              <a:ea typeface="Tahoma" panose="020B0604030504040204" pitchFamily="34" charset="0"/>
              <a:cs typeface="Arial" panose="020B0604020202020204" pitchFamily="34" charset="0"/>
            </a:endParaRPr>
          </a:p>
        </p:txBody>
      </p:sp>
      <p:sp>
        <p:nvSpPr>
          <p:cNvPr id="10" name="ZoneTexte 9">
            <a:extLst>
              <a:ext uri="{FF2B5EF4-FFF2-40B4-BE49-F238E27FC236}">
                <a16:creationId xmlns:a16="http://schemas.microsoft.com/office/drawing/2014/main" id="{D7DF1E2C-CBAE-3043-E6CD-4BEBC9633F97}"/>
              </a:ext>
            </a:extLst>
          </p:cNvPr>
          <p:cNvSpPr txBox="1"/>
          <p:nvPr/>
        </p:nvSpPr>
        <p:spPr>
          <a:xfrm>
            <a:off x="4298165" y="4931007"/>
            <a:ext cx="3595669" cy="923330"/>
          </a:xfrm>
          <a:prstGeom prst="rect">
            <a:avLst/>
          </a:prstGeom>
          <a:noFill/>
        </p:spPr>
        <p:txBody>
          <a:bodyPr wrap="square">
            <a:spAutoFit/>
          </a:bodyPr>
          <a:lstStyle/>
          <a:p>
            <a:pPr algn="ctr"/>
            <a:r>
              <a:rPr lang="en-US" b="1" dirty="0">
                <a:solidFill>
                  <a:srgbClr val="002060"/>
                </a:solidFill>
                <a:latin typeface="Arial" panose="020B0604020202020204" pitchFamily="34" charset="0"/>
                <a:cs typeface="Arial" panose="020B0604020202020204" pitchFamily="34" charset="0"/>
              </a:rPr>
              <a:t>SHOPPING MALLS AND SUPERMARKETS WITH JCDECAUX FURNITURE</a:t>
            </a:r>
            <a:endParaRPr lang="en-GB" b="1" dirty="0">
              <a:solidFill>
                <a:srgbClr val="002060"/>
              </a:solidFill>
              <a:latin typeface="Arial" panose="020B0604020202020204" pitchFamily="34" charset="0"/>
              <a:cs typeface="Arial" panose="020B0604020202020204" pitchFamily="34" charset="0"/>
            </a:endParaRPr>
          </a:p>
        </p:txBody>
      </p:sp>
      <p:sp>
        <p:nvSpPr>
          <p:cNvPr id="11" name="ZoneTexte 10">
            <a:extLst>
              <a:ext uri="{FF2B5EF4-FFF2-40B4-BE49-F238E27FC236}">
                <a16:creationId xmlns:a16="http://schemas.microsoft.com/office/drawing/2014/main" id="{F01907F7-E74B-C735-F6F4-E732BE79B3B0}"/>
              </a:ext>
            </a:extLst>
          </p:cNvPr>
          <p:cNvSpPr txBox="1"/>
          <p:nvPr/>
        </p:nvSpPr>
        <p:spPr>
          <a:xfrm>
            <a:off x="9616826" y="4047990"/>
            <a:ext cx="2792003" cy="1015663"/>
          </a:xfrm>
          <a:prstGeom prst="rect">
            <a:avLst/>
          </a:prstGeom>
          <a:noFill/>
        </p:spPr>
        <p:txBody>
          <a:bodyPr wrap="square">
            <a:spAutoFit/>
          </a:bodyPr>
          <a:lstStyle/>
          <a:p>
            <a:pPr algn="ctr"/>
            <a:r>
              <a:rPr lang="fr-FR" sz="6000" b="1" i="0" u="none" strike="noStrike" dirty="0">
                <a:solidFill>
                  <a:schemeClr val="accent1"/>
                </a:solidFill>
                <a:effectLst/>
                <a:latin typeface="Arial" panose="020B0604020202020204" pitchFamily="34" charset="0"/>
                <a:ea typeface="Tahoma" panose="020B0604030504040204" pitchFamily="34" charset="0"/>
                <a:cs typeface="Arial" panose="020B0604020202020204" pitchFamily="34" charset="0"/>
              </a:rPr>
              <a:t>160</a:t>
            </a:r>
            <a:endParaRPr lang="fr-FR" sz="6000" b="1" dirty="0">
              <a:solidFill>
                <a:schemeClr val="accent1"/>
              </a:solidFill>
              <a:latin typeface="Arial" panose="020B0604020202020204" pitchFamily="34" charset="0"/>
              <a:ea typeface="Tahoma" panose="020B0604030504040204" pitchFamily="34" charset="0"/>
              <a:cs typeface="Arial" panose="020B0604020202020204" pitchFamily="34" charset="0"/>
            </a:endParaRPr>
          </a:p>
        </p:txBody>
      </p:sp>
      <p:sp>
        <p:nvSpPr>
          <p:cNvPr id="12" name="ZoneTexte 11">
            <a:extLst>
              <a:ext uri="{FF2B5EF4-FFF2-40B4-BE49-F238E27FC236}">
                <a16:creationId xmlns:a16="http://schemas.microsoft.com/office/drawing/2014/main" id="{F71D795F-19C2-E1A2-19C6-89F644E6AE46}"/>
              </a:ext>
            </a:extLst>
          </p:cNvPr>
          <p:cNvSpPr txBox="1"/>
          <p:nvPr/>
        </p:nvSpPr>
        <p:spPr>
          <a:xfrm>
            <a:off x="8678331" y="4931007"/>
            <a:ext cx="3595669" cy="646331"/>
          </a:xfrm>
          <a:prstGeom prst="rect">
            <a:avLst/>
          </a:prstGeom>
          <a:noFill/>
        </p:spPr>
        <p:txBody>
          <a:bodyPr wrap="square">
            <a:spAutoFit/>
          </a:bodyPr>
          <a:lstStyle/>
          <a:p>
            <a:pPr algn="ctr"/>
            <a:r>
              <a:rPr lang="en-US" b="1" dirty="0">
                <a:solidFill>
                  <a:srgbClr val="002060"/>
                </a:solidFill>
                <a:latin typeface="Arial" panose="020B0604020202020204" pitchFamily="34" charset="0"/>
                <a:cs typeface="Arial" panose="020B0604020202020204" pitchFamily="34" charset="0"/>
              </a:rPr>
              <a:t>AIRPORTS WITH JCDECAUX FURNITURE</a:t>
            </a:r>
            <a:endParaRPr lang="en-GB" b="1" dirty="0">
              <a:solidFill>
                <a:srgbClr val="002060"/>
              </a:solidFill>
              <a:latin typeface="Arial" panose="020B0604020202020204" pitchFamily="34" charset="0"/>
              <a:cs typeface="Arial" panose="020B0604020202020204" pitchFamily="34" charset="0"/>
            </a:endParaRPr>
          </a:p>
        </p:txBody>
      </p:sp>
      <p:sp>
        <p:nvSpPr>
          <p:cNvPr id="13" name="ZoneTexte 12">
            <a:extLst>
              <a:ext uri="{FF2B5EF4-FFF2-40B4-BE49-F238E27FC236}">
                <a16:creationId xmlns:a16="http://schemas.microsoft.com/office/drawing/2014/main" id="{A3149051-FAD3-3B5E-D412-620AD0E1EDB1}"/>
              </a:ext>
            </a:extLst>
          </p:cNvPr>
          <p:cNvSpPr txBox="1"/>
          <p:nvPr/>
        </p:nvSpPr>
        <p:spPr>
          <a:xfrm>
            <a:off x="351868" y="6412735"/>
            <a:ext cx="2856069" cy="261610"/>
          </a:xfrm>
          <a:prstGeom prst="rect">
            <a:avLst/>
          </a:prstGeom>
          <a:noFill/>
        </p:spPr>
        <p:txBody>
          <a:bodyPr wrap="square">
            <a:spAutoFit/>
          </a:bodyPr>
          <a:lstStyle/>
          <a:p>
            <a:r>
              <a:rPr lang="fr-FR" sz="1050" b="1" dirty="0">
                <a:solidFill>
                  <a:srgbClr val="002060"/>
                </a:solidFill>
                <a:latin typeface="Arial" panose="020B0604020202020204" pitchFamily="34" charset="0"/>
                <a:cs typeface="Arial" panose="020B0604020202020204" pitchFamily="34" charset="0"/>
              </a:rPr>
              <a:t>*FULL TIME EQUIVALENT</a:t>
            </a:r>
            <a:endParaRPr lang="en-GB" sz="1050" b="1" dirty="0">
              <a:solidFill>
                <a:srgbClr val="002060"/>
              </a:solidFill>
              <a:latin typeface="Arial" panose="020B0604020202020204" pitchFamily="34" charset="0"/>
              <a:cs typeface="Arial" panose="020B0604020202020204" pitchFamily="34" charset="0"/>
            </a:endParaRPr>
          </a:p>
        </p:txBody>
      </p:sp>
      <p:sp>
        <p:nvSpPr>
          <p:cNvPr id="14" name="ZoneTexte 13">
            <a:extLst>
              <a:ext uri="{FF2B5EF4-FFF2-40B4-BE49-F238E27FC236}">
                <a16:creationId xmlns:a16="http://schemas.microsoft.com/office/drawing/2014/main" id="{A7016A20-2EE3-D0A4-0D20-3240BADCE0DF}"/>
              </a:ext>
            </a:extLst>
          </p:cNvPr>
          <p:cNvSpPr txBox="1"/>
          <p:nvPr/>
        </p:nvSpPr>
        <p:spPr>
          <a:xfrm>
            <a:off x="146438" y="4407787"/>
            <a:ext cx="1650707" cy="523220"/>
          </a:xfrm>
          <a:prstGeom prst="rect">
            <a:avLst/>
          </a:prstGeom>
          <a:noFill/>
        </p:spPr>
        <p:txBody>
          <a:bodyPr wrap="square">
            <a:spAutoFit/>
          </a:bodyPr>
          <a:lstStyle/>
          <a:p>
            <a:pPr algn="ctr"/>
            <a:r>
              <a:rPr lang="fr-FR" sz="2800" b="1" dirty="0">
                <a:solidFill>
                  <a:schemeClr val="accent1"/>
                </a:solidFill>
                <a:latin typeface="Bahnschrift" panose="020B0502040204020203" pitchFamily="34" charset="0"/>
                <a:ea typeface="Tahoma" panose="020B0604030504040204" pitchFamily="34" charset="0"/>
                <a:cs typeface="Tahoma" panose="020B0604030504040204" pitchFamily="34" charset="0"/>
              </a:rPr>
              <a:t>Close to</a:t>
            </a:r>
          </a:p>
        </p:txBody>
      </p:sp>
      <p:sp>
        <p:nvSpPr>
          <p:cNvPr id="15" name="ZoneTexte 14">
            <a:extLst>
              <a:ext uri="{FF2B5EF4-FFF2-40B4-BE49-F238E27FC236}">
                <a16:creationId xmlns:a16="http://schemas.microsoft.com/office/drawing/2014/main" id="{61780A89-5006-D58B-234A-50F1BDE19315}"/>
              </a:ext>
            </a:extLst>
          </p:cNvPr>
          <p:cNvSpPr txBox="1"/>
          <p:nvPr/>
        </p:nvSpPr>
        <p:spPr>
          <a:xfrm>
            <a:off x="8825458" y="4407787"/>
            <a:ext cx="1650707" cy="523220"/>
          </a:xfrm>
          <a:prstGeom prst="rect">
            <a:avLst/>
          </a:prstGeom>
          <a:noFill/>
        </p:spPr>
        <p:txBody>
          <a:bodyPr wrap="square">
            <a:spAutoFit/>
          </a:bodyPr>
          <a:lstStyle/>
          <a:p>
            <a:pPr algn="ctr"/>
            <a:r>
              <a:rPr lang="fr-FR" sz="2800" b="1" dirty="0">
                <a:solidFill>
                  <a:schemeClr val="accent1"/>
                </a:solidFill>
                <a:latin typeface="Bahnschrift" panose="020B0502040204020203" pitchFamily="34" charset="0"/>
                <a:ea typeface="Tahoma" panose="020B0604030504040204" pitchFamily="34" charset="0"/>
                <a:cs typeface="Tahoma" panose="020B0604030504040204" pitchFamily="34" charset="0"/>
              </a:rPr>
              <a:t>Close to</a:t>
            </a:r>
          </a:p>
        </p:txBody>
      </p:sp>
    </p:spTree>
    <p:extLst>
      <p:ext uri="{BB962C8B-B14F-4D97-AF65-F5344CB8AC3E}">
        <p14:creationId xmlns:p14="http://schemas.microsoft.com/office/powerpoint/2010/main" val="40662105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11485">
            <a:alpha val="40000"/>
          </a:srgbClr>
        </a:solidFill>
        <a:effectLst/>
      </p:bgPr>
    </p:bg>
    <p:spTree>
      <p:nvGrpSpPr>
        <p:cNvPr id="1" name=""/>
        <p:cNvGrpSpPr/>
        <p:nvPr/>
      </p:nvGrpSpPr>
      <p:grpSpPr>
        <a:xfrm>
          <a:off x="0" y="0"/>
          <a:ext cx="0" cy="0"/>
          <a:chOff x="0" y="0"/>
          <a:chExt cx="0" cy="0"/>
        </a:xfrm>
      </p:grpSpPr>
      <p:sp>
        <p:nvSpPr>
          <p:cNvPr id="2" name="Triangle isocèle 1">
            <a:extLst>
              <a:ext uri="{FF2B5EF4-FFF2-40B4-BE49-F238E27FC236}">
                <a16:creationId xmlns:a16="http://schemas.microsoft.com/office/drawing/2014/main" id="{8BF9E947-8B1C-2668-82A4-1EA325C52920}"/>
              </a:ext>
            </a:extLst>
          </p:cNvPr>
          <p:cNvSpPr/>
          <p:nvPr/>
        </p:nvSpPr>
        <p:spPr>
          <a:xfrm>
            <a:off x="11557788" y="6196338"/>
            <a:ext cx="945637" cy="661662"/>
          </a:xfrm>
          <a:prstGeom prst="triangle">
            <a:avLst>
              <a:gd name="adj" fmla="val 71935"/>
            </a:avLst>
          </a:prstGeom>
          <a:solidFill>
            <a:srgbClr val="E114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6386673B-2220-9CC6-E937-69545805E4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56061" y="6102181"/>
            <a:ext cx="775699" cy="775699"/>
          </a:xfrm>
          <a:prstGeom prst="rect">
            <a:avLst/>
          </a:prstGeom>
        </p:spPr>
      </p:pic>
      <p:pic>
        <p:nvPicPr>
          <p:cNvPr id="9" name="Image 8" descr="Une image contenant logo&#10;&#10;Description générée automatiquement">
            <a:extLst>
              <a:ext uri="{FF2B5EF4-FFF2-40B4-BE49-F238E27FC236}">
                <a16:creationId xmlns:a16="http://schemas.microsoft.com/office/drawing/2014/main" id="{246AE025-B0BC-0AF4-1A13-7F990CD743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0607" y="293493"/>
            <a:ext cx="1553303" cy="843567"/>
          </a:xfrm>
          <a:prstGeom prst="rect">
            <a:avLst/>
          </a:prstGeom>
        </p:spPr>
      </p:pic>
      <p:sp>
        <p:nvSpPr>
          <p:cNvPr id="11" name="ZoneTexte 10">
            <a:extLst>
              <a:ext uri="{FF2B5EF4-FFF2-40B4-BE49-F238E27FC236}">
                <a16:creationId xmlns:a16="http://schemas.microsoft.com/office/drawing/2014/main" id="{1A4CA649-E81E-0BB1-0B7E-510F9462317A}"/>
              </a:ext>
            </a:extLst>
          </p:cNvPr>
          <p:cNvSpPr txBox="1"/>
          <p:nvPr/>
        </p:nvSpPr>
        <p:spPr>
          <a:xfrm>
            <a:off x="2435740" y="347697"/>
            <a:ext cx="7320519" cy="400110"/>
          </a:xfrm>
          <a:prstGeom prst="rect">
            <a:avLst/>
          </a:prstGeom>
          <a:noFill/>
        </p:spPr>
        <p:txBody>
          <a:bodyPr wrap="square">
            <a:spAutoFit/>
          </a:bodyPr>
          <a:lstStyle/>
          <a:p>
            <a:pPr algn="ctr"/>
            <a:r>
              <a:rPr lang="en-US" sz="2000" b="1" i="0" u="none" strike="noStrike" dirty="0">
                <a:solidFill>
                  <a:srgbClr val="FFFFFF"/>
                </a:solidFill>
                <a:effectLst/>
                <a:latin typeface="Arial" panose="020B0604020202020204" pitchFamily="34" charset="0"/>
                <a:cs typeface="Arial" panose="020B0604020202020204" pitchFamily="34" charset="0"/>
              </a:rPr>
              <a:t>SDG 10 </a:t>
            </a:r>
            <a:r>
              <a:rPr lang="en-US" sz="2000" b="1" dirty="0">
                <a:solidFill>
                  <a:srgbClr val="FFFFFF"/>
                </a:solidFill>
                <a:latin typeface="Arial" panose="020B0604020202020204" pitchFamily="34" charset="0"/>
                <a:cs typeface="Arial" panose="020B0604020202020204" pitchFamily="34" charset="0"/>
              </a:rPr>
              <a:t>- </a:t>
            </a:r>
            <a:r>
              <a:rPr lang="en-US" sz="2000" b="1" i="0" u="none" strike="noStrike" dirty="0">
                <a:solidFill>
                  <a:srgbClr val="FFFFFF"/>
                </a:solidFill>
                <a:effectLst/>
                <a:latin typeface="Arial" panose="020B0604020202020204" pitchFamily="34" charset="0"/>
                <a:cs typeface="Arial" panose="020B0604020202020204" pitchFamily="34" charset="0"/>
              </a:rPr>
              <a:t>Reduce inequality within and among countries </a:t>
            </a:r>
            <a:endParaRPr lang="fr-FR" sz="2000" dirty="0">
              <a:latin typeface="Arial" panose="020B0604020202020204" pitchFamily="34" charset="0"/>
              <a:cs typeface="Arial" panose="020B0604020202020204" pitchFamily="34" charset="0"/>
            </a:endParaRPr>
          </a:p>
        </p:txBody>
      </p:sp>
      <p:pic>
        <p:nvPicPr>
          <p:cNvPr id="14" name="Image 13">
            <a:extLst>
              <a:ext uri="{FF2B5EF4-FFF2-40B4-BE49-F238E27FC236}">
                <a16:creationId xmlns:a16="http://schemas.microsoft.com/office/drawing/2014/main" id="{D28C636B-C3C0-61F9-8F85-B00C1346C6B0}"/>
              </a:ext>
            </a:extLst>
          </p:cNvPr>
          <p:cNvPicPr>
            <a:picLocks noChangeAspect="1"/>
          </p:cNvPicPr>
          <p:nvPr/>
        </p:nvPicPr>
        <p:blipFill rotWithShape="1">
          <a:blip r:embed="rId4">
            <a:extLst>
              <a:ext uri="{28A0092B-C50C-407E-A947-70E740481C1C}">
                <a14:useLocalDpi xmlns:a14="http://schemas.microsoft.com/office/drawing/2010/main" val="0"/>
              </a:ext>
            </a:extLst>
          </a:blip>
          <a:srcRect t="34243"/>
          <a:stretch/>
        </p:blipFill>
        <p:spPr>
          <a:xfrm>
            <a:off x="681194" y="293493"/>
            <a:ext cx="1220199" cy="802367"/>
          </a:xfrm>
          <a:prstGeom prst="rect">
            <a:avLst/>
          </a:prstGeom>
        </p:spPr>
      </p:pic>
      <p:sp>
        <p:nvSpPr>
          <p:cNvPr id="4" name="ZoneTexte 3">
            <a:extLst>
              <a:ext uri="{FF2B5EF4-FFF2-40B4-BE49-F238E27FC236}">
                <a16:creationId xmlns:a16="http://schemas.microsoft.com/office/drawing/2014/main" id="{34B57861-22CB-BB55-6187-8E911A08A1E3}"/>
              </a:ext>
            </a:extLst>
          </p:cNvPr>
          <p:cNvSpPr txBox="1"/>
          <p:nvPr/>
        </p:nvSpPr>
        <p:spPr>
          <a:xfrm rot="18921439">
            <a:off x="11627471" y="6500187"/>
            <a:ext cx="735939" cy="230832"/>
          </a:xfrm>
          <a:prstGeom prst="rect">
            <a:avLst/>
          </a:prstGeom>
          <a:noFill/>
        </p:spPr>
        <p:txBody>
          <a:bodyPr wrap="square" rtlCol="0">
            <a:spAutoFit/>
          </a:bodyPr>
          <a:lstStyle/>
          <a:p>
            <a:r>
              <a:rPr lang="fr-FR" sz="900" dirty="0">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See more</a:t>
            </a:r>
            <a:endParaRPr lang="fr-FR" sz="900" dirty="0">
              <a:solidFill>
                <a:schemeClr val="bg1"/>
              </a:solidFill>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D2B85F0B-C5A3-5234-043B-B83B565B6157}"/>
              </a:ext>
            </a:extLst>
          </p:cNvPr>
          <p:cNvSpPr txBox="1"/>
          <p:nvPr/>
        </p:nvSpPr>
        <p:spPr>
          <a:xfrm>
            <a:off x="4329553" y="1024553"/>
            <a:ext cx="3532894" cy="1015663"/>
          </a:xfrm>
          <a:prstGeom prst="rect">
            <a:avLst/>
          </a:prstGeom>
          <a:noFill/>
        </p:spPr>
        <p:txBody>
          <a:bodyPr wrap="square">
            <a:spAutoFit/>
          </a:bodyPr>
          <a:lstStyle/>
          <a:p>
            <a:pPr algn="ctr"/>
            <a:r>
              <a:rPr lang="fr-FR" sz="6000" b="1" i="0" u="none" strike="noStrike" dirty="0">
                <a:solidFill>
                  <a:srgbClr val="E11485"/>
                </a:solidFill>
                <a:effectLst/>
                <a:latin typeface="Bahnschrift" panose="020B0502040204020203" pitchFamily="34" charset="0"/>
                <a:ea typeface="Tahoma" panose="020B0604030504040204" pitchFamily="34" charset="0"/>
                <a:cs typeface="Tahoma" panose="020B0604030504040204" pitchFamily="34" charset="0"/>
              </a:rPr>
              <a:t>100%</a:t>
            </a:r>
            <a:endParaRPr lang="fr-FR" sz="6000" b="1" dirty="0">
              <a:solidFill>
                <a:srgbClr val="E11485"/>
              </a:solidFill>
              <a:latin typeface="Bahnschrift" panose="020B0502040204020203" pitchFamily="34" charset="0"/>
              <a:ea typeface="Tahoma" panose="020B0604030504040204" pitchFamily="34" charset="0"/>
              <a:cs typeface="Tahoma" panose="020B0604030504040204" pitchFamily="34" charset="0"/>
            </a:endParaRPr>
          </a:p>
        </p:txBody>
      </p:sp>
      <p:sp>
        <p:nvSpPr>
          <p:cNvPr id="6" name="ZoneTexte 5">
            <a:extLst>
              <a:ext uri="{FF2B5EF4-FFF2-40B4-BE49-F238E27FC236}">
                <a16:creationId xmlns:a16="http://schemas.microsoft.com/office/drawing/2014/main" id="{F4627ABA-986D-DA5C-2B31-6C6ED7C99203}"/>
              </a:ext>
            </a:extLst>
          </p:cNvPr>
          <p:cNvSpPr txBox="1"/>
          <p:nvPr/>
        </p:nvSpPr>
        <p:spPr>
          <a:xfrm>
            <a:off x="2187434" y="2024827"/>
            <a:ext cx="7817129" cy="523220"/>
          </a:xfrm>
          <a:prstGeom prst="rect">
            <a:avLst/>
          </a:prstGeom>
          <a:noFill/>
        </p:spPr>
        <p:txBody>
          <a:bodyPr wrap="square">
            <a:spAutoFit/>
          </a:bodyPr>
          <a:lstStyle/>
          <a:p>
            <a:pPr algn="ctr"/>
            <a:r>
              <a:rPr lang="en-US" sz="1400" b="1" i="0" u="none" strike="noStrike" dirty="0">
                <a:solidFill>
                  <a:srgbClr val="E11485"/>
                </a:solidFill>
                <a:effectLst/>
                <a:latin typeface="Arial" panose="020B0604020202020204" pitchFamily="34" charset="0"/>
                <a:cs typeface="Arial" panose="020B0604020202020204" pitchFamily="34" charset="0"/>
              </a:rPr>
              <a:t>OF COUNTRIES HAVE ROLLED OUT THE DIGITAL TRAINING ON GROUP’S VALUES “ETHICAL AND SOCIAL PRINCIPLES &amp; SUPPLIER RELATIONS: I COMMIT!”</a:t>
            </a:r>
            <a:endParaRPr lang="en-US" sz="1400" dirty="0">
              <a:solidFill>
                <a:srgbClr val="E11485"/>
              </a:solidFill>
              <a:effectLst/>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C9F5E1AD-B1E7-7F65-C276-22142657F4CB}"/>
              </a:ext>
            </a:extLst>
          </p:cNvPr>
          <p:cNvSpPr txBox="1"/>
          <p:nvPr/>
        </p:nvSpPr>
        <p:spPr>
          <a:xfrm>
            <a:off x="6308208" y="3125767"/>
            <a:ext cx="5467920" cy="1569660"/>
          </a:xfrm>
          <a:prstGeom prst="rect">
            <a:avLst/>
          </a:prstGeom>
          <a:noFill/>
        </p:spPr>
        <p:txBody>
          <a:bodyPr wrap="square">
            <a:spAutoFit/>
          </a:bodyPr>
          <a:lstStyle/>
          <a:p>
            <a:pPr algn="just"/>
            <a:r>
              <a:rPr lang="en-US" sz="1600" b="0" i="0" u="none" strike="noStrike" dirty="0">
                <a:solidFill>
                  <a:srgbClr val="FFFFFF"/>
                </a:solidFill>
                <a:effectLst/>
                <a:latin typeface="Arial" panose="020B0604020202020204" pitchFamily="34" charset="0"/>
                <a:cs typeface="Arial" panose="020B0604020202020204" pitchFamily="34" charset="0"/>
              </a:rPr>
              <a:t>We aim to create</a:t>
            </a:r>
            <a:r>
              <a:rPr lang="en-US" sz="1600" b="1" i="0" u="none" strike="noStrike" dirty="0">
                <a:solidFill>
                  <a:srgbClr val="FFFFFF"/>
                </a:solidFill>
                <a:effectLst/>
                <a:latin typeface="Arial" panose="020B0604020202020204" pitchFamily="34" charset="0"/>
                <a:cs typeface="Arial" panose="020B0604020202020204" pitchFamily="34" charset="0"/>
              </a:rPr>
              <a:t> working conditions</a:t>
            </a:r>
            <a:r>
              <a:rPr lang="en-US" sz="1600" b="0" i="0" u="none" strike="noStrike" dirty="0">
                <a:solidFill>
                  <a:srgbClr val="FFFFFF"/>
                </a:solidFill>
                <a:effectLst/>
                <a:latin typeface="Arial" panose="020B0604020202020204" pitchFamily="34" charset="0"/>
                <a:cs typeface="Arial" panose="020B0604020202020204" pitchFamily="34" charset="0"/>
              </a:rPr>
              <a:t> in which all employees can thrive and fulfil their potential. This is reflected in particular in a policy of non-discrimination in recruitment, remuneration, access to training and career management, which is a core constituent of our International Charter of Fundamental Social Values.</a:t>
            </a:r>
            <a:endParaRPr lang="fr-FR" sz="1600" dirty="0">
              <a:latin typeface="Arial" panose="020B0604020202020204" pitchFamily="34" charset="0"/>
              <a:cs typeface="Arial" panose="020B0604020202020204" pitchFamily="34" charset="0"/>
            </a:endParaRPr>
          </a:p>
        </p:txBody>
      </p:sp>
      <p:sp>
        <p:nvSpPr>
          <p:cNvPr id="8" name="ZoneTexte 7">
            <a:extLst>
              <a:ext uri="{FF2B5EF4-FFF2-40B4-BE49-F238E27FC236}">
                <a16:creationId xmlns:a16="http://schemas.microsoft.com/office/drawing/2014/main" id="{D8500523-9F0D-A0B6-366C-80207968B125}"/>
              </a:ext>
            </a:extLst>
          </p:cNvPr>
          <p:cNvSpPr txBox="1"/>
          <p:nvPr/>
        </p:nvSpPr>
        <p:spPr>
          <a:xfrm>
            <a:off x="415872" y="2756435"/>
            <a:ext cx="5467920" cy="2308324"/>
          </a:xfrm>
          <a:prstGeom prst="rect">
            <a:avLst/>
          </a:prstGeom>
          <a:noFill/>
        </p:spPr>
        <p:txBody>
          <a:bodyPr wrap="square">
            <a:spAutoFit/>
          </a:bodyPr>
          <a:lstStyle/>
          <a:p>
            <a:pPr algn="just"/>
            <a:r>
              <a:rPr lang="en-US" sz="1600" b="0" i="0" u="none" strike="noStrike" dirty="0">
                <a:solidFill>
                  <a:srgbClr val="FFFFFF"/>
                </a:solidFill>
                <a:effectLst/>
                <a:latin typeface="Arial" panose="020B0604020202020204" pitchFamily="34" charset="0"/>
                <a:cs typeface="Arial" panose="020B0604020202020204" pitchFamily="34" charset="0"/>
              </a:rPr>
              <a:t>We fully support to the "</a:t>
            </a:r>
            <a:r>
              <a:rPr lang="en-US" sz="1600" b="1" i="0" u="none" strike="noStrike" dirty="0">
                <a:solidFill>
                  <a:srgbClr val="FFFFFF"/>
                </a:solidFill>
                <a:effectLst/>
                <a:latin typeface="Arial" panose="020B0604020202020204" pitchFamily="34" charset="0"/>
                <a:cs typeface="Arial" panose="020B0604020202020204" pitchFamily="34" charset="0"/>
              </a:rPr>
              <a:t>Manifesto for the inclusion of disabled people in economic life</a:t>
            </a:r>
            <a:r>
              <a:rPr lang="en-US" sz="1600" b="0" i="0" u="none" strike="noStrike" dirty="0">
                <a:solidFill>
                  <a:srgbClr val="FFFFFF"/>
                </a:solidFill>
                <a:effectLst/>
                <a:latin typeface="Arial" panose="020B0604020202020204" pitchFamily="34" charset="0"/>
                <a:cs typeface="Arial" panose="020B0604020202020204" pitchFamily="34" charset="0"/>
              </a:rPr>
              <a:t>" and are committed to facilitating access to employment for people with disabilities without discrimination and to creating favorable conditions for their recruitment and integration</a:t>
            </a:r>
            <a:r>
              <a:rPr lang="en-US" sz="1600" dirty="0">
                <a:solidFill>
                  <a:srgbClr val="FFFFFF"/>
                </a:solidFill>
                <a:latin typeface="Arial" panose="020B0604020202020204" pitchFamily="34" charset="0"/>
                <a:cs typeface="Arial" panose="020B0604020202020204" pitchFamily="34" charset="0"/>
              </a:rPr>
              <a:t>. </a:t>
            </a:r>
            <a:r>
              <a:rPr lang="en-GB" sz="1600" dirty="0">
                <a:solidFill>
                  <a:srgbClr val="FFFFFF"/>
                </a:solidFill>
                <a:latin typeface="Arial" panose="020B0604020202020204" pitchFamily="34" charset="0"/>
                <a:cs typeface="Arial" panose="020B0604020202020204" pitchFamily="34" charset="0"/>
              </a:rPr>
              <a:t>We want to welcome people with disabilities, providing access to our sites and opening up access to recruitment interviews as well as by raising awareness among all our employees to combat stereotypes and discrimination.</a:t>
            </a:r>
          </a:p>
        </p:txBody>
      </p:sp>
      <p:sp>
        <p:nvSpPr>
          <p:cNvPr id="10" name="ZoneTexte 9">
            <a:extLst>
              <a:ext uri="{FF2B5EF4-FFF2-40B4-BE49-F238E27FC236}">
                <a16:creationId xmlns:a16="http://schemas.microsoft.com/office/drawing/2014/main" id="{1748797D-3539-0650-2611-EEBD430D5920}"/>
              </a:ext>
            </a:extLst>
          </p:cNvPr>
          <p:cNvSpPr txBox="1"/>
          <p:nvPr/>
        </p:nvSpPr>
        <p:spPr>
          <a:xfrm>
            <a:off x="6308208" y="5460640"/>
            <a:ext cx="5467920" cy="830997"/>
          </a:xfrm>
          <a:prstGeom prst="rect">
            <a:avLst/>
          </a:prstGeom>
          <a:noFill/>
        </p:spPr>
        <p:txBody>
          <a:bodyPr wrap="square">
            <a:spAutoFit/>
          </a:bodyPr>
          <a:lstStyle/>
          <a:p>
            <a:pPr algn="just"/>
            <a:r>
              <a:rPr lang="en-US" sz="1600" b="0" i="0" u="none" strike="noStrike">
                <a:solidFill>
                  <a:srgbClr val="FFFFFF"/>
                </a:solidFill>
                <a:effectLst/>
                <a:latin typeface="Arial" panose="020B0604020202020204" pitchFamily="34" charset="0"/>
                <a:cs typeface="Arial" panose="020B0604020202020204" pitchFamily="34" charset="0"/>
              </a:rPr>
              <a:t>We create street furniture that is</a:t>
            </a:r>
            <a:r>
              <a:rPr lang="en-US" sz="1600" b="1" i="0" u="none" strike="noStrike">
                <a:solidFill>
                  <a:srgbClr val="FFFFFF"/>
                </a:solidFill>
                <a:effectLst/>
                <a:latin typeface="Arial" panose="020B0604020202020204" pitchFamily="34" charset="0"/>
                <a:cs typeface="Arial" panose="020B0604020202020204" pitchFamily="34" charset="0"/>
              </a:rPr>
              <a:t> accessible to all</a:t>
            </a:r>
            <a:r>
              <a:rPr lang="en-US" sz="1600" b="0" i="0" u="none" strike="noStrike">
                <a:solidFill>
                  <a:srgbClr val="FFFFFF"/>
                </a:solidFill>
                <a:effectLst/>
                <a:latin typeface="Arial" panose="020B0604020202020204" pitchFamily="34" charset="0"/>
                <a:cs typeface="Arial" panose="020B0604020202020204" pitchFamily="34" charset="0"/>
              </a:rPr>
              <a:t> and develop services for people with disabilities (call buttons, labels with raised lettering, audible information, etc.)</a:t>
            </a:r>
            <a:endParaRPr lang="fr-FR" sz="1600">
              <a:latin typeface="Arial" panose="020B0604020202020204" pitchFamily="34" charset="0"/>
              <a:cs typeface="Arial" panose="020B0604020202020204" pitchFamily="34" charset="0"/>
            </a:endParaRPr>
          </a:p>
        </p:txBody>
      </p:sp>
      <p:sp>
        <p:nvSpPr>
          <p:cNvPr id="13" name="ZoneTexte 12">
            <a:extLst>
              <a:ext uri="{FF2B5EF4-FFF2-40B4-BE49-F238E27FC236}">
                <a16:creationId xmlns:a16="http://schemas.microsoft.com/office/drawing/2014/main" id="{74650159-2EF2-D3F5-B534-F05EF7F3A719}"/>
              </a:ext>
            </a:extLst>
          </p:cNvPr>
          <p:cNvSpPr txBox="1"/>
          <p:nvPr/>
        </p:nvSpPr>
        <p:spPr>
          <a:xfrm>
            <a:off x="415873" y="5412812"/>
            <a:ext cx="5467920" cy="1077218"/>
          </a:xfrm>
          <a:prstGeom prst="rect">
            <a:avLst/>
          </a:prstGeom>
          <a:noFill/>
        </p:spPr>
        <p:txBody>
          <a:bodyPr wrap="square">
            <a:spAutoFit/>
          </a:bodyPr>
          <a:lstStyle/>
          <a:p>
            <a:pPr algn="just"/>
            <a:r>
              <a:rPr lang="en-US" sz="1600" b="0" i="0" u="none" strike="noStrike">
                <a:solidFill>
                  <a:srgbClr val="FFFFFF"/>
                </a:solidFill>
                <a:effectLst/>
                <a:latin typeface="Arial" panose="020B0604020202020204" pitchFamily="34" charset="0"/>
                <a:cs typeface="Arial" panose="020B0604020202020204" pitchFamily="34" charset="0"/>
              </a:rPr>
              <a:t>We promote the </a:t>
            </a:r>
            <a:r>
              <a:rPr lang="en-US" sz="1600" b="1" i="0" u="none" strike="noStrike">
                <a:solidFill>
                  <a:srgbClr val="FFFFFF"/>
                </a:solidFill>
                <a:effectLst/>
                <a:latin typeface="Arial" panose="020B0604020202020204" pitchFamily="34" charset="0"/>
                <a:cs typeface="Arial" panose="020B0604020202020204" pitchFamily="34" charset="0"/>
              </a:rPr>
              <a:t>autonomy of all users</a:t>
            </a:r>
            <a:r>
              <a:rPr lang="en-US" sz="1600" b="0" i="0" u="none" strike="noStrike">
                <a:solidFill>
                  <a:srgbClr val="FFFFFF"/>
                </a:solidFill>
                <a:effectLst/>
                <a:latin typeface="Arial" panose="020B0604020202020204" pitchFamily="34" charset="0"/>
                <a:cs typeface="Arial" panose="020B0604020202020204" pitchFamily="34" charset="0"/>
              </a:rPr>
              <a:t> by facilitating their mobility (bus shelters, self-service bicycles) and their access to technology, including the Internet through our free Wi-fi services. </a:t>
            </a:r>
            <a:endParaRPr lang="fr-FR" sz="1600">
              <a:latin typeface="Arial" panose="020B0604020202020204" pitchFamily="34" charset="0"/>
              <a:cs typeface="Arial" panose="020B0604020202020204" pitchFamily="34" charset="0"/>
            </a:endParaRPr>
          </a:p>
        </p:txBody>
      </p:sp>
      <p:cxnSp>
        <p:nvCxnSpPr>
          <p:cNvPr id="15" name="Connecteur droit 14">
            <a:extLst>
              <a:ext uri="{FF2B5EF4-FFF2-40B4-BE49-F238E27FC236}">
                <a16:creationId xmlns:a16="http://schemas.microsoft.com/office/drawing/2014/main" id="{C32AC02C-E16F-8DDA-88EB-BFF5EB89C9A9}"/>
              </a:ext>
            </a:extLst>
          </p:cNvPr>
          <p:cNvCxnSpPr>
            <a:cxnSpLocks/>
          </p:cNvCxnSpPr>
          <p:nvPr/>
        </p:nvCxnSpPr>
        <p:spPr>
          <a:xfrm>
            <a:off x="6096000" y="3246388"/>
            <a:ext cx="0" cy="1144637"/>
          </a:xfrm>
          <a:prstGeom prst="line">
            <a:avLst/>
          </a:prstGeom>
          <a:ln w="28575">
            <a:solidFill>
              <a:srgbClr val="E11485"/>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BE14B6B7-8904-4B8F-C902-1546B522D0BF}"/>
              </a:ext>
            </a:extLst>
          </p:cNvPr>
          <p:cNvCxnSpPr>
            <a:cxnSpLocks/>
          </p:cNvCxnSpPr>
          <p:nvPr/>
        </p:nvCxnSpPr>
        <p:spPr>
          <a:xfrm>
            <a:off x="6096000" y="5337530"/>
            <a:ext cx="0" cy="1052637"/>
          </a:xfrm>
          <a:prstGeom prst="line">
            <a:avLst/>
          </a:prstGeom>
          <a:ln w="28575">
            <a:solidFill>
              <a:srgbClr val="E11485"/>
            </a:solidFill>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68962A19-D7C6-F729-7E82-B7EAA73D5E52}"/>
              </a:ext>
            </a:extLst>
          </p:cNvPr>
          <p:cNvCxnSpPr/>
          <p:nvPr/>
        </p:nvCxnSpPr>
        <p:spPr>
          <a:xfrm>
            <a:off x="4601110" y="873303"/>
            <a:ext cx="298978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4831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99D26">
            <a:alpha val="40000"/>
          </a:srgbClr>
        </a:solidFill>
        <a:effectLst/>
      </p:bgPr>
    </p:bg>
    <p:spTree>
      <p:nvGrpSpPr>
        <p:cNvPr id="1" name=""/>
        <p:cNvGrpSpPr/>
        <p:nvPr/>
      </p:nvGrpSpPr>
      <p:grpSpPr>
        <a:xfrm>
          <a:off x="0" y="0"/>
          <a:ext cx="0" cy="0"/>
          <a:chOff x="0" y="0"/>
          <a:chExt cx="0" cy="0"/>
        </a:xfrm>
      </p:grpSpPr>
      <p:sp>
        <p:nvSpPr>
          <p:cNvPr id="2" name="Triangle isocèle 1">
            <a:extLst>
              <a:ext uri="{FF2B5EF4-FFF2-40B4-BE49-F238E27FC236}">
                <a16:creationId xmlns:a16="http://schemas.microsoft.com/office/drawing/2014/main" id="{2DACCAA6-214F-1892-D33B-8DCEC4D1F717}"/>
              </a:ext>
            </a:extLst>
          </p:cNvPr>
          <p:cNvSpPr/>
          <p:nvPr/>
        </p:nvSpPr>
        <p:spPr>
          <a:xfrm>
            <a:off x="11557788" y="6196338"/>
            <a:ext cx="945637" cy="661662"/>
          </a:xfrm>
          <a:prstGeom prst="triangle">
            <a:avLst>
              <a:gd name="adj" fmla="val 71935"/>
            </a:avLst>
          </a:prstGeom>
          <a:solidFill>
            <a:srgbClr val="F99D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B4101D6E-564B-2222-824E-4166CDFD8E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56061" y="6102181"/>
            <a:ext cx="775699" cy="775699"/>
          </a:xfrm>
          <a:prstGeom prst="rect">
            <a:avLst/>
          </a:prstGeom>
        </p:spPr>
      </p:pic>
      <p:pic>
        <p:nvPicPr>
          <p:cNvPr id="9" name="Image 8" descr="Une image contenant logo&#10;&#10;Description générée automatiquement">
            <a:extLst>
              <a:ext uri="{FF2B5EF4-FFF2-40B4-BE49-F238E27FC236}">
                <a16:creationId xmlns:a16="http://schemas.microsoft.com/office/drawing/2014/main" id="{7BB62BC4-42DC-F66E-4A62-C001D93357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90607" y="293493"/>
            <a:ext cx="1553303" cy="843567"/>
          </a:xfrm>
          <a:prstGeom prst="rect">
            <a:avLst/>
          </a:prstGeom>
        </p:spPr>
      </p:pic>
      <p:sp>
        <p:nvSpPr>
          <p:cNvPr id="11" name="ZoneTexte 10">
            <a:extLst>
              <a:ext uri="{FF2B5EF4-FFF2-40B4-BE49-F238E27FC236}">
                <a16:creationId xmlns:a16="http://schemas.microsoft.com/office/drawing/2014/main" id="{47B8B79C-8885-D29E-AEDE-536DC12AE0F4}"/>
              </a:ext>
            </a:extLst>
          </p:cNvPr>
          <p:cNvSpPr txBox="1"/>
          <p:nvPr/>
        </p:nvSpPr>
        <p:spPr>
          <a:xfrm>
            <a:off x="2970088" y="293493"/>
            <a:ext cx="6251824" cy="707886"/>
          </a:xfrm>
          <a:prstGeom prst="rect">
            <a:avLst/>
          </a:prstGeom>
          <a:noFill/>
        </p:spPr>
        <p:txBody>
          <a:bodyPr wrap="square">
            <a:spAutoFit/>
          </a:bodyPr>
          <a:lstStyle/>
          <a:p>
            <a:pPr algn="ctr"/>
            <a:r>
              <a:rPr lang="en-US" sz="2000" b="1" i="0" u="none" strike="noStrike" dirty="0">
                <a:solidFill>
                  <a:srgbClr val="FFFFFF"/>
                </a:solidFill>
                <a:effectLst/>
                <a:latin typeface="Arial" panose="020B0604020202020204" pitchFamily="34" charset="0"/>
                <a:cs typeface="Arial" panose="020B0604020202020204" pitchFamily="34" charset="0"/>
              </a:rPr>
              <a:t>SDG 11 - Make cities inclusive, safe, resilient </a:t>
            </a:r>
            <a:endParaRPr lang="en-US" sz="2000" dirty="0">
              <a:solidFill>
                <a:srgbClr val="FFFFFF"/>
              </a:solidFill>
              <a:effectLst/>
              <a:latin typeface="Arial" panose="020B0604020202020204" pitchFamily="34" charset="0"/>
              <a:cs typeface="Arial" panose="020B0604020202020204" pitchFamily="34" charset="0"/>
            </a:endParaRPr>
          </a:p>
          <a:p>
            <a:pPr algn="ctr"/>
            <a:r>
              <a:rPr lang="en-US" sz="2000" b="1" i="0" u="none" strike="noStrike" dirty="0">
                <a:solidFill>
                  <a:srgbClr val="FFFFFF"/>
                </a:solidFill>
                <a:effectLst/>
                <a:latin typeface="Arial" panose="020B0604020202020204" pitchFamily="34" charset="0"/>
                <a:cs typeface="Arial" panose="020B0604020202020204" pitchFamily="34" charset="0"/>
              </a:rPr>
              <a:t>and sustainable </a:t>
            </a:r>
            <a:endParaRPr lang="en-US" sz="2000" dirty="0">
              <a:solidFill>
                <a:srgbClr val="FFFFFF"/>
              </a:solidFill>
              <a:effectLst/>
              <a:latin typeface="Arial" panose="020B0604020202020204" pitchFamily="34" charset="0"/>
              <a:cs typeface="Arial" panose="020B0604020202020204" pitchFamily="34" charset="0"/>
            </a:endParaRPr>
          </a:p>
        </p:txBody>
      </p:sp>
      <p:pic>
        <p:nvPicPr>
          <p:cNvPr id="14" name="Image 13" descr="Une image contenant diagramme&#10;&#10;Description générée automatiquement">
            <a:extLst>
              <a:ext uri="{FF2B5EF4-FFF2-40B4-BE49-F238E27FC236}">
                <a16:creationId xmlns:a16="http://schemas.microsoft.com/office/drawing/2014/main" id="{67DEA7EC-42EA-4A35-CEF0-F90DD8DA1054}"/>
              </a:ext>
            </a:extLst>
          </p:cNvPr>
          <p:cNvPicPr>
            <a:picLocks noChangeAspect="1"/>
          </p:cNvPicPr>
          <p:nvPr/>
        </p:nvPicPr>
        <p:blipFill rotWithShape="1">
          <a:blip r:embed="rId5">
            <a:extLst>
              <a:ext uri="{28A0092B-C50C-407E-A947-70E740481C1C}">
                <a14:useLocalDpi xmlns:a14="http://schemas.microsoft.com/office/drawing/2010/main" val="0"/>
              </a:ext>
            </a:extLst>
          </a:blip>
          <a:srcRect t="30207"/>
          <a:stretch/>
        </p:blipFill>
        <p:spPr>
          <a:xfrm>
            <a:off x="730781" y="208154"/>
            <a:ext cx="1170612" cy="817008"/>
          </a:xfrm>
          <a:prstGeom prst="rect">
            <a:avLst/>
          </a:prstGeom>
        </p:spPr>
      </p:pic>
      <p:sp>
        <p:nvSpPr>
          <p:cNvPr id="4" name="ZoneTexte 3">
            <a:extLst>
              <a:ext uri="{FF2B5EF4-FFF2-40B4-BE49-F238E27FC236}">
                <a16:creationId xmlns:a16="http://schemas.microsoft.com/office/drawing/2014/main" id="{C5547E8A-A80A-EE11-6166-0E7150AD83B6}"/>
              </a:ext>
            </a:extLst>
          </p:cNvPr>
          <p:cNvSpPr txBox="1"/>
          <p:nvPr/>
        </p:nvSpPr>
        <p:spPr>
          <a:xfrm rot="18921439">
            <a:off x="11627471" y="6500187"/>
            <a:ext cx="735939" cy="230832"/>
          </a:xfrm>
          <a:prstGeom prst="rect">
            <a:avLst/>
          </a:prstGeom>
          <a:noFill/>
        </p:spPr>
        <p:txBody>
          <a:bodyPr wrap="square" rtlCol="0">
            <a:spAutoFit/>
          </a:bodyPr>
          <a:lstStyle/>
          <a:p>
            <a:r>
              <a:rPr lang="fr-FR" sz="900" dirty="0">
                <a:solidFill>
                  <a:schemeClr val="bg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See more</a:t>
            </a:r>
            <a:endParaRPr lang="fr-FR" sz="900" dirty="0">
              <a:solidFill>
                <a:schemeClr val="bg1"/>
              </a:solidFill>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BE2DA46C-4DF5-870D-C8C1-031F4BCE8ACA}"/>
              </a:ext>
            </a:extLst>
          </p:cNvPr>
          <p:cNvSpPr txBox="1"/>
          <p:nvPr/>
        </p:nvSpPr>
        <p:spPr>
          <a:xfrm>
            <a:off x="8327729" y="1414404"/>
            <a:ext cx="3532894" cy="1015663"/>
          </a:xfrm>
          <a:prstGeom prst="rect">
            <a:avLst/>
          </a:prstGeom>
          <a:noFill/>
        </p:spPr>
        <p:txBody>
          <a:bodyPr wrap="square">
            <a:spAutoFit/>
          </a:bodyPr>
          <a:lstStyle/>
          <a:p>
            <a:pPr algn="r"/>
            <a:r>
              <a:rPr lang="fr-FR" sz="6000" b="1" i="0" u="none" strike="noStrike" dirty="0">
                <a:solidFill>
                  <a:srgbClr val="FFFFFF"/>
                </a:solidFill>
                <a:effectLst/>
                <a:latin typeface="Bahnschrift" panose="020B0502040204020203" pitchFamily="34" charset="0"/>
                <a:ea typeface="Tahoma" panose="020B0604030504040204" pitchFamily="34" charset="0"/>
                <a:cs typeface="Tahoma" panose="020B0604030504040204" pitchFamily="34" charset="0"/>
              </a:rPr>
              <a:t>30 YEARS</a:t>
            </a:r>
            <a:endParaRPr lang="fr-FR" sz="6000" b="1" dirty="0">
              <a:latin typeface="Bahnschrift" panose="020B0502040204020203" pitchFamily="34" charset="0"/>
              <a:ea typeface="Tahoma" panose="020B0604030504040204" pitchFamily="34" charset="0"/>
              <a:cs typeface="Tahoma" panose="020B0604030504040204" pitchFamily="34" charset="0"/>
            </a:endParaRPr>
          </a:p>
        </p:txBody>
      </p:sp>
      <p:sp>
        <p:nvSpPr>
          <p:cNvPr id="8" name="ZoneTexte 7">
            <a:extLst>
              <a:ext uri="{FF2B5EF4-FFF2-40B4-BE49-F238E27FC236}">
                <a16:creationId xmlns:a16="http://schemas.microsoft.com/office/drawing/2014/main" id="{A69A2E23-C5EE-44F8-C003-6C482E943DF2}"/>
              </a:ext>
            </a:extLst>
          </p:cNvPr>
          <p:cNvSpPr txBox="1"/>
          <p:nvPr/>
        </p:nvSpPr>
        <p:spPr>
          <a:xfrm>
            <a:off x="7581350" y="2310133"/>
            <a:ext cx="4279273" cy="523220"/>
          </a:xfrm>
          <a:prstGeom prst="rect">
            <a:avLst/>
          </a:prstGeom>
          <a:noFill/>
        </p:spPr>
        <p:txBody>
          <a:bodyPr wrap="square">
            <a:spAutoFit/>
          </a:bodyPr>
          <a:lstStyle/>
          <a:p>
            <a:pPr algn="r"/>
            <a:r>
              <a:rPr lang="en-US" sz="1400" b="1" i="0" u="none" strike="noStrike" dirty="0">
                <a:solidFill>
                  <a:srgbClr val="F99D26"/>
                </a:solidFill>
                <a:effectLst/>
                <a:latin typeface="Arial" panose="020B0604020202020204" pitchFamily="34" charset="0"/>
                <a:cs typeface="Arial" panose="020B0604020202020204" pitchFamily="34" charset="0"/>
              </a:rPr>
              <a:t>AVERAGE LIFESPAN FOR OUR STREET FURNITURE</a:t>
            </a:r>
            <a:endParaRPr lang="en-US" sz="1400" dirty="0">
              <a:solidFill>
                <a:srgbClr val="F99D26"/>
              </a:solidFill>
              <a:effectLst/>
              <a:latin typeface="Arial" panose="020B0604020202020204" pitchFamily="34" charset="0"/>
              <a:cs typeface="Arial" panose="020B0604020202020204" pitchFamily="34" charset="0"/>
            </a:endParaRPr>
          </a:p>
        </p:txBody>
      </p:sp>
      <p:sp>
        <p:nvSpPr>
          <p:cNvPr id="13" name="ZoneTexte 12">
            <a:extLst>
              <a:ext uri="{FF2B5EF4-FFF2-40B4-BE49-F238E27FC236}">
                <a16:creationId xmlns:a16="http://schemas.microsoft.com/office/drawing/2014/main" id="{573393EE-B173-FD44-8F85-95572EAED080}"/>
              </a:ext>
            </a:extLst>
          </p:cNvPr>
          <p:cNvSpPr txBox="1"/>
          <p:nvPr/>
        </p:nvSpPr>
        <p:spPr>
          <a:xfrm>
            <a:off x="231116" y="1510726"/>
            <a:ext cx="7110707" cy="979289"/>
          </a:xfrm>
          <a:prstGeom prst="rect">
            <a:avLst/>
          </a:prstGeom>
          <a:noFill/>
        </p:spPr>
        <p:txBody>
          <a:bodyPr wrap="square">
            <a:spAutoFit/>
          </a:bodyPr>
          <a:lstStyle/>
          <a:p>
            <a:pPr algn="just"/>
            <a:r>
              <a:rPr lang="en-US" sz="1600" b="0" i="0" u="none" strike="noStrike" dirty="0">
                <a:solidFill>
                  <a:srgbClr val="FFFFFF"/>
                </a:solidFill>
                <a:effectLst/>
                <a:latin typeface="Arial" panose="020B0604020202020204" pitchFamily="34" charset="0"/>
                <a:cs typeface="Arial" panose="020B0604020202020204" pitchFamily="34" charset="0"/>
              </a:rPr>
              <a:t>We make everyday life easier for citizens by designing street furniture that </a:t>
            </a:r>
            <a:r>
              <a:rPr lang="en-US" sz="1600" b="1" i="0" u="none" strike="noStrike" dirty="0">
                <a:solidFill>
                  <a:srgbClr val="FFFFFF"/>
                </a:solidFill>
                <a:effectLst/>
                <a:latin typeface="Arial" panose="020B0604020202020204" pitchFamily="34" charset="0"/>
                <a:cs typeface="Arial" panose="020B0604020202020204" pitchFamily="34" charset="0"/>
              </a:rPr>
              <a:t>is useful, innovative, accessible to all, comfortable, safe and sustainable</a:t>
            </a:r>
            <a:r>
              <a:rPr lang="en-US" sz="1600" b="0" i="0" u="none" strike="noStrike" dirty="0">
                <a:solidFill>
                  <a:srgbClr val="FFFFFF"/>
                </a:solidFill>
                <a:effectLst/>
                <a:latin typeface="Arial" panose="020B0604020202020204" pitchFamily="34" charset="0"/>
                <a:cs typeface="Arial" panose="020B0604020202020204" pitchFamily="34" charset="0"/>
              </a:rPr>
              <a:t>. They can have several lives, guarantee a quality of service,</a:t>
            </a:r>
            <a:r>
              <a:rPr lang="en-US" sz="1600" b="1" i="0" u="none" strike="noStrike" dirty="0">
                <a:solidFill>
                  <a:srgbClr val="FFFFFF"/>
                </a:solidFill>
                <a:effectLst/>
                <a:latin typeface="Arial" panose="020B0604020202020204" pitchFamily="34" charset="0"/>
                <a:cs typeface="Arial" panose="020B0604020202020204" pitchFamily="34" charset="0"/>
              </a:rPr>
              <a:t> </a:t>
            </a:r>
            <a:r>
              <a:rPr lang="en-US" sz="1600" b="0" i="0" u="none" strike="noStrike" dirty="0">
                <a:solidFill>
                  <a:srgbClr val="FFFFFF"/>
                </a:solidFill>
                <a:effectLst/>
                <a:latin typeface="Arial" panose="020B0604020202020204" pitchFamily="34" charset="0"/>
                <a:cs typeface="Arial" panose="020B0604020202020204" pitchFamily="34" charset="0"/>
              </a:rPr>
              <a:t>and are renovated on site to extend their lifespan.</a:t>
            </a:r>
            <a:endParaRPr lang="fr-FR" sz="1600" dirty="0">
              <a:latin typeface="Arial" panose="020B0604020202020204" pitchFamily="34" charset="0"/>
              <a:cs typeface="Arial" panose="020B0604020202020204" pitchFamily="34" charset="0"/>
            </a:endParaRPr>
          </a:p>
        </p:txBody>
      </p:sp>
      <p:sp>
        <p:nvSpPr>
          <p:cNvPr id="15" name="ZoneTexte 14">
            <a:extLst>
              <a:ext uri="{FF2B5EF4-FFF2-40B4-BE49-F238E27FC236}">
                <a16:creationId xmlns:a16="http://schemas.microsoft.com/office/drawing/2014/main" id="{16AFBCB2-8CCE-A019-5D71-0AD19B40FBEA}"/>
              </a:ext>
            </a:extLst>
          </p:cNvPr>
          <p:cNvSpPr txBox="1"/>
          <p:nvPr/>
        </p:nvSpPr>
        <p:spPr>
          <a:xfrm>
            <a:off x="231116" y="2767735"/>
            <a:ext cx="7105681" cy="531614"/>
          </a:xfrm>
          <a:prstGeom prst="rect">
            <a:avLst/>
          </a:prstGeom>
          <a:noFill/>
        </p:spPr>
        <p:txBody>
          <a:bodyPr wrap="square">
            <a:spAutoFit/>
          </a:bodyPr>
          <a:lstStyle/>
          <a:p>
            <a:pPr algn="just"/>
            <a:r>
              <a:rPr lang="en-US" sz="1600" b="1" i="0" u="none" strike="noStrike" dirty="0">
                <a:solidFill>
                  <a:srgbClr val="FFFFFF"/>
                </a:solidFill>
                <a:effectLst/>
                <a:latin typeface="Arial" panose="020B0604020202020204" pitchFamily="34" charset="0"/>
                <a:cs typeface="Arial" panose="020B0604020202020204" pitchFamily="34" charset="0"/>
              </a:rPr>
              <a:t>Our shelters and self-service bicycles </a:t>
            </a:r>
            <a:r>
              <a:rPr lang="en-US" sz="1600" b="0" i="0" u="none" strike="noStrike" dirty="0">
                <a:solidFill>
                  <a:srgbClr val="FFFFFF"/>
                </a:solidFill>
                <a:effectLst/>
                <a:latin typeface="Arial" panose="020B0604020202020204" pitchFamily="34" charset="0"/>
                <a:cs typeface="Arial" panose="020B0604020202020204" pitchFamily="34" charset="0"/>
              </a:rPr>
              <a:t>increase </a:t>
            </a:r>
            <a:r>
              <a:rPr lang="en-US" sz="1600" b="1" i="0" u="none" strike="noStrike" dirty="0">
                <a:solidFill>
                  <a:srgbClr val="FFFFFF"/>
                </a:solidFill>
                <a:effectLst/>
                <a:latin typeface="Arial" panose="020B0604020202020204" pitchFamily="34" charset="0"/>
                <a:cs typeface="Arial" panose="020B0604020202020204" pitchFamily="34" charset="0"/>
              </a:rPr>
              <a:t>eco-mobility</a:t>
            </a:r>
            <a:r>
              <a:rPr lang="en-US" sz="1600" b="0" i="0" u="none" strike="noStrike" dirty="0">
                <a:solidFill>
                  <a:srgbClr val="FFFFFF"/>
                </a:solidFill>
                <a:effectLst/>
                <a:latin typeface="Arial" panose="020B0604020202020204" pitchFamily="34" charset="0"/>
                <a:cs typeface="Arial" panose="020B0604020202020204" pitchFamily="34" charset="0"/>
              </a:rPr>
              <a:t> with the use of public transport and bicycles in the city.</a:t>
            </a:r>
            <a:endParaRPr lang="fr-FR" sz="1600" dirty="0">
              <a:latin typeface="Arial" panose="020B0604020202020204" pitchFamily="34" charset="0"/>
              <a:cs typeface="Arial" panose="020B0604020202020204" pitchFamily="34" charset="0"/>
            </a:endParaRPr>
          </a:p>
        </p:txBody>
      </p:sp>
      <p:sp>
        <p:nvSpPr>
          <p:cNvPr id="16" name="ZoneTexte 15">
            <a:extLst>
              <a:ext uri="{FF2B5EF4-FFF2-40B4-BE49-F238E27FC236}">
                <a16:creationId xmlns:a16="http://schemas.microsoft.com/office/drawing/2014/main" id="{A63EF713-6274-AE9D-38CA-EF2C2198BEED}"/>
              </a:ext>
            </a:extLst>
          </p:cNvPr>
          <p:cNvSpPr txBox="1"/>
          <p:nvPr/>
        </p:nvSpPr>
        <p:spPr>
          <a:xfrm>
            <a:off x="241137" y="3588262"/>
            <a:ext cx="7105681" cy="1323439"/>
          </a:xfrm>
          <a:prstGeom prst="rect">
            <a:avLst/>
          </a:prstGeom>
          <a:noFill/>
        </p:spPr>
        <p:txBody>
          <a:bodyPr wrap="square">
            <a:spAutoFit/>
          </a:bodyPr>
          <a:lstStyle/>
          <a:p>
            <a:pPr algn="just"/>
            <a:r>
              <a:rPr lang="en-US" sz="1600" dirty="0">
                <a:solidFill>
                  <a:srgbClr val="FFFFFF"/>
                </a:solidFill>
                <a:latin typeface="Arial" panose="020B0604020202020204" pitchFamily="34" charset="0"/>
                <a:cs typeface="Arial" panose="020B0604020202020204" pitchFamily="34" charset="0"/>
              </a:rPr>
              <a:t>Our street </a:t>
            </a:r>
            <a:r>
              <a:rPr lang="en-US" sz="1600" b="1" dirty="0">
                <a:solidFill>
                  <a:srgbClr val="FFFFFF"/>
                </a:solidFill>
                <a:latin typeface="Arial" panose="020B0604020202020204" pitchFamily="34" charset="0"/>
                <a:cs typeface="Arial" panose="020B0604020202020204" pitchFamily="34" charset="0"/>
              </a:rPr>
              <a:t>furniture and billboards </a:t>
            </a:r>
            <a:r>
              <a:rPr lang="en-US" sz="1600" dirty="0">
                <a:solidFill>
                  <a:srgbClr val="FFFFFF"/>
                </a:solidFill>
                <a:latin typeface="Arial" panose="020B0604020202020204" pitchFamily="34" charset="0"/>
                <a:cs typeface="Arial" panose="020B0604020202020204" pitchFamily="34" charset="0"/>
              </a:rPr>
              <a:t>are designed to withstand challenging temperature and weather conditions, and we carry out rigorous resistance tests. We support the press through our news kiosks and facilitate the display of public information and cultural messaging across our street furniture.</a:t>
            </a:r>
          </a:p>
        </p:txBody>
      </p:sp>
      <p:cxnSp>
        <p:nvCxnSpPr>
          <p:cNvPr id="18" name="Connecteur droit 17">
            <a:extLst>
              <a:ext uri="{FF2B5EF4-FFF2-40B4-BE49-F238E27FC236}">
                <a16:creationId xmlns:a16="http://schemas.microsoft.com/office/drawing/2014/main" id="{6C05384D-A884-3734-9A50-EBC4E4353A11}"/>
              </a:ext>
            </a:extLst>
          </p:cNvPr>
          <p:cNvCxnSpPr/>
          <p:nvPr/>
        </p:nvCxnSpPr>
        <p:spPr>
          <a:xfrm>
            <a:off x="4601110" y="1191802"/>
            <a:ext cx="298978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77DC7D12-EEAA-00CD-6D99-704C862AC0BF}"/>
              </a:ext>
            </a:extLst>
          </p:cNvPr>
          <p:cNvCxnSpPr>
            <a:cxnSpLocks/>
          </p:cNvCxnSpPr>
          <p:nvPr/>
        </p:nvCxnSpPr>
        <p:spPr>
          <a:xfrm flipH="1">
            <a:off x="323582" y="2640067"/>
            <a:ext cx="2646506" cy="0"/>
          </a:xfrm>
          <a:prstGeom prst="line">
            <a:avLst/>
          </a:prstGeom>
          <a:ln w="28575">
            <a:solidFill>
              <a:srgbClr val="F99D26"/>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BC214419-BB72-04D1-EF71-F0DD8001EC9F}"/>
              </a:ext>
            </a:extLst>
          </p:cNvPr>
          <p:cNvCxnSpPr>
            <a:cxnSpLocks/>
          </p:cNvCxnSpPr>
          <p:nvPr/>
        </p:nvCxnSpPr>
        <p:spPr>
          <a:xfrm flipH="1">
            <a:off x="323582" y="3485074"/>
            <a:ext cx="2629364" cy="0"/>
          </a:xfrm>
          <a:prstGeom prst="line">
            <a:avLst/>
          </a:prstGeom>
          <a:ln w="28575">
            <a:solidFill>
              <a:srgbClr val="F99D26"/>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9279632F-19A1-B109-98F8-78A3EBF7A680}"/>
              </a:ext>
            </a:extLst>
          </p:cNvPr>
          <p:cNvCxnSpPr>
            <a:cxnSpLocks/>
          </p:cNvCxnSpPr>
          <p:nvPr/>
        </p:nvCxnSpPr>
        <p:spPr>
          <a:xfrm flipH="1">
            <a:off x="323582" y="4996175"/>
            <a:ext cx="2646506" cy="0"/>
          </a:xfrm>
          <a:prstGeom prst="line">
            <a:avLst/>
          </a:prstGeom>
          <a:ln w="28575">
            <a:solidFill>
              <a:srgbClr val="F99D26"/>
            </a:solidFill>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7A5D6969-B65C-170C-6C14-68DC59C8227D}"/>
              </a:ext>
            </a:extLst>
          </p:cNvPr>
          <p:cNvSpPr txBox="1"/>
          <p:nvPr/>
        </p:nvSpPr>
        <p:spPr>
          <a:xfrm>
            <a:off x="8337749" y="3028812"/>
            <a:ext cx="3532894" cy="1015663"/>
          </a:xfrm>
          <a:prstGeom prst="rect">
            <a:avLst/>
          </a:prstGeom>
          <a:noFill/>
        </p:spPr>
        <p:txBody>
          <a:bodyPr wrap="square">
            <a:spAutoFit/>
          </a:bodyPr>
          <a:lstStyle/>
          <a:p>
            <a:pPr algn="r"/>
            <a:r>
              <a:rPr lang="fr-FR" sz="6000" b="1" dirty="0">
                <a:solidFill>
                  <a:schemeClr val="bg1"/>
                </a:solidFill>
                <a:latin typeface="Bahnschrift" panose="020B0502040204020203" pitchFamily="34" charset="0"/>
                <a:ea typeface="Tahoma" panose="020B0604030504040204" pitchFamily="34" charset="0"/>
                <a:cs typeface="Tahoma" panose="020B0604030504040204" pitchFamily="34" charset="0"/>
              </a:rPr>
              <a:t>50</a:t>
            </a:r>
            <a:r>
              <a:rPr lang="fr-FR" sz="6000" b="1" i="0" u="none" strike="noStrike" dirty="0">
                <a:solidFill>
                  <a:schemeClr val="bg1"/>
                </a:solidFill>
                <a:effectLst/>
                <a:latin typeface="Bahnschrift" panose="020B0502040204020203" pitchFamily="34" charset="0"/>
                <a:ea typeface="Tahoma" panose="020B0604030504040204" pitchFamily="34" charset="0"/>
                <a:cs typeface="Tahoma" panose="020B0604030504040204" pitchFamily="34" charset="0"/>
              </a:rPr>
              <a:t>%</a:t>
            </a:r>
            <a:endParaRPr lang="fr-FR" sz="6000" b="1" dirty="0">
              <a:solidFill>
                <a:schemeClr val="bg1"/>
              </a:solidFill>
              <a:latin typeface="Bahnschrift" panose="020B0502040204020203" pitchFamily="34" charset="0"/>
              <a:ea typeface="Tahoma" panose="020B0604030504040204" pitchFamily="34" charset="0"/>
              <a:cs typeface="Tahoma" panose="020B0604030504040204" pitchFamily="34" charset="0"/>
            </a:endParaRPr>
          </a:p>
        </p:txBody>
      </p:sp>
      <p:sp>
        <p:nvSpPr>
          <p:cNvPr id="17" name="ZoneTexte 16">
            <a:extLst>
              <a:ext uri="{FF2B5EF4-FFF2-40B4-BE49-F238E27FC236}">
                <a16:creationId xmlns:a16="http://schemas.microsoft.com/office/drawing/2014/main" id="{26635CA5-FED0-EF18-5FB0-C206EE0C53F5}"/>
              </a:ext>
            </a:extLst>
          </p:cNvPr>
          <p:cNvSpPr txBox="1"/>
          <p:nvPr/>
        </p:nvSpPr>
        <p:spPr>
          <a:xfrm>
            <a:off x="7346818" y="3924539"/>
            <a:ext cx="4523826" cy="523220"/>
          </a:xfrm>
          <a:prstGeom prst="rect">
            <a:avLst/>
          </a:prstGeom>
          <a:noFill/>
        </p:spPr>
        <p:txBody>
          <a:bodyPr wrap="square">
            <a:spAutoFit/>
          </a:bodyPr>
          <a:lstStyle/>
          <a:p>
            <a:pPr algn="r"/>
            <a:r>
              <a:rPr lang="en-US" sz="1400" b="1" dirty="0">
                <a:solidFill>
                  <a:srgbClr val="F99D26"/>
                </a:solidFill>
                <a:latin typeface="Arial" panose="020B0604020202020204" pitchFamily="34" charset="0"/>
                <a:cs typeface="Arial" panose="020B0604020202020204" pitchFamily="34" charset="0"/>
              </a:rPr>
              <a:t>OF GROUP REVENUES ARE ALIGNED WITH CLIMATE CHANGE MITIGATION OBJECTIVE**</a:t>
            </a:r>
          </a:p>
        </p:txBody>
      </p:sp>
      <p:sp>
        <p:nvSpPr>
          <p:cNvPr id="20" name="ZoneTexte 19">
            <a:extLst>
              <a:ext uri="{FF2B5EF4-FFF2-40B4-BE49-F238E27FC236}">
                <a16:creationId xmlns:a16="http://schemas.microsoft.com/office/drawing/2014/main" id="{5355A35E-2370-AD97-93E5-D32F1FC0A87B}"/>
              </a:ext>
            </a:extLst>
          </p:cNvPr>
          <p:cNvSpPr txBox="1"/>
          <p:nvPr/>
        </p:nvSpPr>
        <p:spPr>
          <a:xfrm>
            <a:off x="241137" y="5091492"/>
            <a:ext cx="11629506" cy="755452"/>
          </a:xfrm>
          <a:prstGeom prst="rect">
            <a:avLst/>
          </a:prstGeom>
          <a:noFill/>
        </p:spPr>
        <p:txBody>
          <a:bodyPr wrap="square">
            <a:spAutoFit/>
          </a:bodyPr>
          <a:lstStyle/>
          <a:p>
            <a:pPr algn="just">
              <a:spcBef>
                <a:spcPts val="600"/>
              </a:spcBef>
            </a:pPr>
            <a:r>
              <a:rPr lang="en-US" sz="1600" dirty="0">
                <a:solidFill>
                  <a:schemeClr val="bg1"/>
                </a:solidFill>
                <a:latin typeface="Arial" panose="020B0604020202020204" pitchFamily="34" charset="0"/>
                <a:cs typeface="Arial" panose="020B0604020202020204" pitchFamily="34" charset="0"/>
              </a:rPr>
              <a:t>The Green Taxonomy is a </a:t>
            </a:r>
            <a:r>
              <a:rPr lang="en-US" sz="1600" b="1" dirty="0">
                <a:solidFill>
                  <a:schemeClr val="bg1"/>
                </a:solidFill>
                <a:latin typeface="Arial" panose="020B0604020202020204" pitchFamily="34" charset="0"/>
                <a:cs typeface="Arial" panose="020B0604020202020204" pitchFamily="34" charset="0"/>
              </a:rPr>
              <a:t>common framework </a:t>
            </a:r>
            <a:r>
              <a:rPr lang="en-US" sz="1600" dirty="0">
                <a:solidFill>
                  <a:schemeClr val="bg1"/>
                </a:solidFill>
                <a:latin typeface="Arial" panose="020B0604020202020204" pitchFamily="34" charset="0"/>
                <a:cs typeface="Arial" panose="020B0604020202020204" pitchFamily="34" charset="0"/>
              </a:rPr>
              <a:t>implemented by the </a:t>
            </a:r>
            <a:r>
              <a:rPr lang="en-US" sz="1600" b="1" dirty="0">
                <a:solidFill>
                  <a:schemeClr val="bg1"/>
                </a:solidFill>
                <a:latin typeface="Arial" panose="020B0604020202020204" pitchFamily="34" charset="0"/>
                <a:cs typeface="Arial" panose="020B0604020202020204" pitchFamily="34" charset="0"/>
              </a:rPr>
              <a:t>European Commission. The goal is to </a:t>
            </a:r>
            <a:r>
              <a:rPr lang="en-GB" sz="1600" b="1" dirty="0">
                <a:solidFill>
                  <a:schemeClr val="bg1"/>
                </a:solidFill>
                <a:latin typeface="Arial" panose="020B0604020202020204" pitchFamily="34" charset="0"/>
                <a:cs typeface="Arial" panose="020B0604020202020204" pitchFamily="34" charset="0"/>
              </a:rPr>
              <a:t>prioritise</a:t>
            </a:r>
            <a:r>
              <a:rPr lang="en-US" sz="1600" b="1" dirty="0">
                <a:solidFill>
                  <a:schemeClr val="bg1"/>
                </a:solidFill>
                <a:latin typeface="Arial" panose="020B0604020202020204" pitchFamily="34" charset="0"/>
                <a:cs typeface="Arial" panose="020B0604020202020204" pitchFamily="34" charset="0"/>
              </a:rPr>
              <a:t> the financing of activities </a:t>
            </a:r>
            <a:r>
              <a:rPr lang="en-US" sz="1600" dirty="0">
                <a:solidFill>
                  <a:schemeClr val="bg1"/>
                </a:solidFill>
                <a:latin typeface="Arial" panose="020B0604020202020204" pitchFamily="34" charset="0"/>
                <a:cs typeface="Arial" panose="020B0604020202020204" pitchFamily="34" charset="0"/>
              </a:rPr>
              <a:t>that already contribute significantly to </a:t>
            </a:r>
            <a:r>
              <a:rPr lang="en-US" sz="1600" b="1" dirty="0">
                <a:solidFill>
                  <a:schemeClr val="bg1"/>
                </a:solidFill>
                <a:latin typeface="Arial" panose="020B0604020202020204" pitchFamily="34" charset="0"/>
                <a:cs typeface="Arial" panose="020B0604020202020204" pitchFamily="34" charset="0"/>
              </a:rPr>
              <a:t>the low-carbon transition objectives. </a:t>
            </a:r>
            <a:r>
              <a:rPr lang="en-US" sz="1600" dirty="0">
                <a:solidFill>
                  <a:srgbClr val="FFFFFF"/>
                </a:solidFill>
                <a:latin typeface="Arial" panose="020B0604020202020204" pitchFamily="34" charset="0"/>
                <a:cs typeface="Arial" panose="020B0604020202020204" pitchFamily="34" charset="0"/>
              </a:rPr>
              <a:t>We have </a:t>
            </a:r>
            <a:r>
              <a:rPr lang="en-US" sz="1600" b="1" dirty="0">
                <a:solidFill>
                  <a:srgbClr val="FFFFFF"/>
                </a:solidFill>
                <a:latin typeface="Arial" panose="020B0604020202020204" pitchFamily="34" charset="0"/>
                <a:cs typeface="Arial" panose="020B0604020202020204" pitchFamily="34" charset="0"/>
              </a:rPr>
              <a:t>3 eligible activities</a:t>
            </a:r>
            <a:r>
              <a:rPr lang="en-US" sz="1600" dirty="0">
                <a:solidFill>
                  <a:srgbClr val="FFFFFF"/>
                </a:solidFill>
                <a:latin typeface="Arial" panose="020B0604020202020204" pitchFamily="34" charset="0"/>
                <a:cs typeface="Arial" panose="020B0604020202020204" pitchFamily="34" charset="0"/>
              </a:rPr>
              <a:t>* at JCDecaux: bus/tram shelters, self-service bicycles and their stations/docks, </a:t>
            </a:r>
            <a:r>
              <a:rPr lang="en-GB" sz="1600" dirty="0">
                <a:solidFill>
                  <a:srgbClr val="FFFFFF"/>
                </a:solidFill>
                <a:latin typeface="Arial" panose="020B0604020202020204" pitchFamily="34" charset="0"/>
                <a:cs typeface="Arial" panose="020B0604020202020204" pitchFamily="34" charset="0"/>
              </a:rPr>
              <a:t>and the financing of  land transport.</a:t>
            </a:r>
            <a:endParaRPr lang="en-US" sz="1600" dirty="0">
              <a:solidFill>
                <a:srgbClr val="FFFFFF"/>
              </a:solidFill>
              <a:latin typeface="Arial" panose="020B0604020202020204" pitchFamily="34" charset="0"/>
              <a:cs typeface="Arial" panose="020B0604020202020204" pitchFamily="34" charset="0"/>
            </a:endParaRPr>
          </a:p>
        </p:txBody>
      </p:sp>
      <p:sp>
        <p:nvSpPr>
          <p:cNvPr id="21" name="ZoneTexte 20">
            <a:extLst>
              <a:ext uri="{FF2B5EF4-FFF2-40B4-BE49-F238E27FC236}">
                <a16:creationId xmlns:a16="http://schemas.microsoft.com/office/drawing/2014/main" id="{03B3C445-9BDB-EFDC-55F2-18E5CE8B1C26}"/>
              </a:ext>
            </a:extLst>
          </p:cNvPr>
          <p:cNvSpPr txBox="1"/>
          <p:nvPr/>
        </p:nvSpPr>
        <p:spPr>
          <a:xfrm>
            <a:off x="260419" y="6280948"/>
            <a:ext cx="6653855" cy="246221"/>
          </a:xfrm>
          <a:prstGeom prst="rect">
            <a:avLst/>
          </a:prstGeom>
          <a:noFill/>
        </p:spPr>
        <p:txBody>
          <a:bodyPr wrap="square">
            <a:spAutoFit/>
          </a:bodyPr>
          <a:lstStyle/>
          <a:p>
            <a:pPr fontAlgn="base"/>
            <a:r>
              <a:rPr lang="en-US" sz="1000" dirty="0">
                <a:solidFill>
                  <a:schemeClr val="bg1"/>
                </a:solidFill>
                <a:latin typeface="Arial"/>
                <a:cs typeface="Arial"/>
              </a:rPr>
              <a:t>* 49,3%</a:t>
            </a:r>
            <a:r>
              <a:rPr lang="en-US" sz="1000" b="0" i="0" u="none" strike="noStrike" dirty="0">
                <a:solidFill>
                  <a:schemeClr val="bg1"/>
                </a:solidFill>
                <a:effectLst/>
                <a:latin typeface="Arial"/>
                <a:cs typeface="Arial"/>
              </a:rPr>
              <a:t> of 2024 adj. revenues are Taxonomy-eligible, i.e. in the scope of sustainable activities identified by the EU.</a:t>
            </a:r>
            <a:endParaRPr lang="en-US" sz="1000" dirty="0">
              <a:solidFill>
                <a:schemeClr val="bg1"/>
              </a:solidFill>
              <a:latin typeface="Arial"/>
              <a:cs typeface="Arial"/>
            </a:endParaRPr>
          </a:p>
        </p:txBody>
      </p:sp>
      <p:sp>
        <p:nvSpPr>
          <p:cNvPr id="24" name="ZoneTexte 23">
            <a:extLst>
              <a:ext uri="{FF2B5EF4-FFF2-40B4-BE49-F238E27FC236}">
                <a16:creationId xmlns:a16="http://schemas.microsoft.com/office/drawing/2014/main" id="{EFE25C30-15C7-DD24-1777-B3361D34D32F}"/>
              </a:ext>
            </a:extLst>
          </p:cNvPr>
          <p:cNvSpPr txBox="1"/>
          <p:nvPr/>
        </p:nvSpPr>
        <p:spPr>
          <a:xfrm>
            <a:off x="241137" y="6474425"/>
            <a:ext cx="6571410" cy="223837"/>
          </a:xfrm>
          <a:prstGeom prst="rect">
            <a:avLst/>
          </a:prstGeom>
          <a:noFill/>
        </p:spPr>
        <p:txBody>
          <a:bodyPr wrap="square">
            <a:spAutoFit/>
          </a:bodyPr>
          <a:lstStyle/>
          <a:p>
            <a:pPr algn="just"/>
            <a:r>
              <a:rPr lang="fr-FR" sz="1000" b="0" i="0" u="none" strike="noStrike" dirty="0">
                <a:solidFill>
                  <a:schemeClr val="bg1"/>
                </a:solidFill>
                <a:effectLst/>
                <a:latin typeface="Arial"/>
                <a:cs typeface="Arial"/>
              </a:rPr>
              <a:t>** </a:t>
            </a:r>
            <a:r>
              <a:rPr lang="en-US" sz="1000" b="0" i="0" dirty="0">
                <a:solidFill>
                  <a:schemeClr val="bg1"/>
                </a:solidFill>
                <a:effectLst/>
                <a:latin typeface="Arial"/>
                <a:cs typeface="Arial"/>
              </a:rPr>
              <a:t>2023 adj</a:t>
            </a:r>
            <a:r>
              <a:rPr lang="en-US" sz="1000" dirty="0">
                <a:solidFill>
                  <a:schemeClr val="bg1"/>
                </a:solidFill>
                <a:latin typeface="Arial"/>
                <a:cs typeface="Arial"/>
              </a:rPr>
              <a:t>usted data. Alignment implies a </a:t>
            </a:r>
            <a:r>
              <a:rPr lang="en-US" sz="1000" dirty="0" err="1">
                <a:solidFill>
                  <a:schemeClr val="bg1"/>
                </a:solidFill>
                <a:latin typeface="Arial"/>
                <a:cs typeface="Arial"/>
              </a:rPr>
              <a:t>recognised</a:t>
            </a:r>
            <a:r>
              <a:rPr lang="en-US" sz="1000" dirty="0">
                <a:solidFill>
                  <a:schemeClr val="bg1"/>
                </a:solidFill>
                <a:latin typeface="Arial"/>
                <a:cs typeface="Arial"/>
              </a:rPr>
              <a:t> positive impact to low-carbon transition.</a:t>
            </a:r>
            <a:endParaRPr lang="fr-FR" sz="1000" dirty="0">
              <a:solidFill>
                <a:schemeClr val="bg1"/>
              </a:solidFill>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352978CA-2B85-866F-81AF-78C1173E2A36}"/>
              </a:ext>
            </a:extLst>
          </p:cNvPr>
          <p:cNvSpPr txBox="1"/>
          <p:nvPr/>
        </p:nvSpPr>
        <p:spPr>
          <a:xfrm>
            <a:off x="8485973" y="3269957"/>
            <a:ext cx="1895371" cy="646331"/>
          </a:xfrm>
          <a:prstGeom prst="rect">
            <a:avLst/>
          </a:prstGeom>
          <a:noFill/>
        </p:spPr>
        <p:txBody>
          <a:bodyPr wrap="square">
            <a:spAutoFit/>
          </a:bodyPr>
          <a:lstStyle/>
          <a:p>
            <a:pPr algn="r"/>
            <a:r>
              <a:rPr lang="fr-FR" sz="3600" b="1" i="0" u="none" strike="noStrike" dirty="0" err="1">
                <a:solidFill>
                  <a:srgbClr val="FFFFFF"/>
                </a:solidFill>
                <a:effectLst/>
                <a:latin typeface="Bahnschrift" panose="020B0502040204020203" pitchFamily="34" charset="0"/>
                <a:ea typeface="Tahoma" panose="020B0604030504040204" pitchFamily="34" charset="0"/>
                <a:cs typeface="Tahoma" panose="020B0604030504040204" pitchFamily="34" charset="0"/>
              </a:rPr>
              <a:t>Almost</a:t>
            </a:r>
            <a:endParaRPr lang="fr-FR" sz="3600" b="1" dirty="0">
              <a:latin typeface="Bahnschrift" panose="020B0502040204020203"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525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F8D2A">
            <a:alpha val="40000"/>
          </a:srgbClr>
        </a:solidFill>
        <a:effectLst/>
      </p:bgPr>
    </p:bg>
    <p:spTree>
      <p:nvGrpSpPr>
        <p:cNvPr id="1" name=""/>
        <p:cNvGrpSpPr/>
        <p:nvPr/>
      </p:nvGrpSpPr>
      <p:grpSpPr>
        <a:xfrm>
          <a:off x="0" y="0"/>
          <a:ext cx="0" cy="0"/>
          <a:chOff x="0" y="0"/>
          <a:chExt cx="0" cy="0"/>
        </a:xfrm>
      </p:grpSpPr>
      <p:sp>
        <p:nvSpPr>
          <p:cNvPr id="2" name="Triangle isocèle 1">
            <a:extLst>
              <a:ext uri="{FF2B5EF4-FFF2-40B4-BE49-F238E27FC236}">
                <a16:creationId xmlns:a16="http://schemas.microsoft.com/office/drawing/2014/main" id="{28FEA67B-764D-84B3-E597-B9B52EE6D623}"/>
              </a:ext>
            </a:extLst>
          </p:cNvPr>
          <p:cNvSpPr/>
          <p:nvPr/>
        </p:nvSpPr>
        <p:spPr>
          <a:xfrm>
            <a:off x="11557788" y="6196338"/>
            <a:ext cx="945637" cy="661662"/>
          </a:xfrm>
          <a:prstGeom prst="triangle">
            <a:avLst>
              <a:gd name="adj" fmla="val 71935"/>
            </a:avLst>
          </a:prstGeom>
          <a:solidFill>
            <a:srgbClr val="CF8D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B74F2304-2993-5FBA-3D7B-9E0E06BDC3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56061" y="6102181"/>
            <a:ext cx="775699" cy="775699"/>
          </a:xfrm>
          <a:prstGeom prst="rect">
            <a:avLst/>
          </a:prstGeom>
        </p:spPr>
      </p:pic>
      <p:pic>
        <p:nvPicPr>
          <p:cNvPr id="9" name="Image 8" descr="Une image contenant logo&#10;&#10;Description générée automatiquement">
            <a:extLst>
              <a:ext uri="{FF2B5EF4-FFF2-40B4-BE49-F238E27FC236}">
                <a16:creationId xmlns:a16="http://schemas.microsoft.com/office/drawing/2014/main" id="{07578417-584A-F351-D1EE-DAF2FC8E06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90607" y="293493"/>
            <a:ext cx="1553303" cy="843567"/>
          </a:xfrm>
          <a:prstGeom prst="rect">
            <a:avLst/>
          </a:prstGeom>
        </p:spPr>
      </p:pic>
      <p:sp>
        <p:nvSpPr>
          <p:cNvPr id="11" name="ZoneTexte 10">
            <a:extLst>
              <a:ext uri="{FF2B5EF4-FFF2-40B4-BE49-F238E27FC236}">
                <a16:creationId xmlns:a16="http://schemas.microsoft.com/office/drawing/2014/main" id="{54619AAD-DF28-B449-D537-38DFD13E29CD}"/>
              </a:ext>
            </a:extLst>
          </p:cNvPr>
          <p:cNvSpPr txBox="1"/>
          <p:nvPr/>
        </p:nvSpPr>
        <p:spPr>
          <a:xfrm>
            <a:off x="2970088" y="293493"/>
            <a:ext cx="6251824" cy="707886"/>
          </a:xfrm>
          <a:prstGeom prst="rect">
            <a:avLst/>
          </a:prstGeom>
          <a:noFill/>
        </p:spPr>
        <p:txBody>
          <a:bodyPr wrap="square">
            <a:spAutoFit/>
          </a:bodyPr>
          <a:lstStyle/>
          <a:p>
            <a:pPr algn="ctr"/>
            <a:r>
              <a:rPr lang="en-US" sz="2000" b="1" i="0" u="none" strike="noStrike" dirty="0">
                <a:solidFill>
                  <a:srgbClr val="FFFFFF"/>
                </a:solidFill>
                <a:effectLst/>
                <a:latin typeface="Arial" panose="020B0604020202020204" pitchFamily="34" charset="0"/>
                <a:cs typeface="Arial" panose="020B0604020202020204" pitchFamily="34" charset="0"/>
              </a:rPr>
              <a:t>SDG 12 - Ensure sustainable consumption </a:t>
            </a:r>
            <a:endParaRPr lang="en-US" sz="2000" dirty="0">
              <a:solidFill>
                <a:srgbClr val="FFFFFF"/>
              </a:solidFill>
              <a:effectLst/>
              <a:latin typeface="Arial" panose="020B0604020202020204" pitchFamily="34" charset="0"/>
              <a:cs typeface="Arial" panose="020B0604020202020204" pitchFamily="34" charset="0"/>
            </a:endParaRPr>
          </a:p>
          <a:p>
            <a:pPr algn="ctr"/>
            <a:r>
              <a:rPr lang="en-US" sz="2000" b="1" i="0" u="none" strike="noStrike" dirty="0">
                <a:solidFill>
                  <a:srgbClr val="FFFFFF"/>
                </a:solidFill>
                <a:effectLst/>
                <a:latin typeface="Arial" panose="020B0604020202020204" pitchFamily="34" charset="0"/>
                <a:cs typeface="Arial" panose="020B0604020202020204" pitchFamily="34" charset="0"/>
              </a:rPr>
              <a:t>and production patterns </a:t>
            </a:r>
            <a:endParaRPr lang="en-US" sz="2000" dirty="0">
              <a:solidFill>
                <a:srgbClr val="FFFFFF"/>
              </a:solidFill>
              <a:effectLst/>
              <a:latin typeface="Arial" panose="020B0604020202020204" pitchFamily="34" charset="0"/>
              <a:cs typeface="Arial" panose="020B0604020202020204" pitchFamily="34" charset="0"/>
            </a:endParaRPr>
          </a:p>
        </p:txBody>
      </p:sp>
      <p:pic>
        <p:nvPicPr>
          <p:cNvPr id="14" name="Image 13" descr="Une image contenant texte&#10;&#10;Description générée automatiquement">
            <a:extLst>
              <a:ext uri="{FF2B5EF4-FFF2-40B4-BE49-F238E27FC236}">
                <a16:creationId xmlns:a16="http://schemas.microsoft.com/office/drawing/2014/main" id="{F51F60C5-03A4-C967-C93D-CCCCF6499AB7}"/>
              </a:ext>
            </a:extLst>
          </p:cNvPr>
          <p:cNvPicPr>
            <a:picLocks noChangeAspect="1"/>
          </p:cNvPicPr>
          <p:nvPr/>
        </p:nvPicPr>
        <p:blipFill rotWithShape="1">
          <a:blip r:embed="rId5">
            <a:extLst>
              <a:ext uri="{28A0092B-C50C-407E-A947-70E740481C1C}">
                <a14:useLocalDpi xmlns:a14="http://schemas.microsoft.com/office/drawing/2010/main" val="0"/>
              </a:ext>
            </a:extLst>
          </a:blip>
          <a:srcRect t="39973"/>
          <a:stretch/>
        </p:blipFill>
        <p:spPr>
          <a:xfrm>
            <a:off x="688280" y="351177"/>
            <a:ext cx="1213113" cy="728198"/>
          </a:xfrm>
          <a:prstGeom prst="rect">
            <a:avLst/>
          </a:prstGeom>
        </p:spPr>
      </p:pic>
      <p:sp>
        <p:nvSpPr>
          <p:cNvPr id="4" name="ZoneTexte 3">
            <a:extLst>
              <a:ext uri="{FF2B5EF4-FFF2-40B4-BE49-F238E27FC236}">
                <a16:creationId xmlns:a16="http://schemas.microsoft.com/office/drawing/2014/main" id="{AADE9EB9-0515-5BEB-044C-5BEA98548EEA}"/>
              </a:ext>
            </a:extLst>
          </p:cNvPr>
          <p:cNvSpPr txBox="1"/>
          <p:nvPr/>
        </p:nvSpPr>
        <p:spPr>
          <a:xfrm rot="18921439">
            <a:off x="11627471" y="6500187"/>
            <a:ext cx="735939" cy="230832"/>
          </a:xfrm>
          <a:prstGeom prst="rect">
            <a:avLst/>
          </a:prstGeom>
          <a:noFill/>
        </p:spPr>
        <p:txBody>
          <a:bodyPr wrap="square" rtlCol="0">
            <a:spAutoFit/>
          </a:bodyPr>
          <a:lstStyle/>
          <a:p>
            <a:r>
              <a:rPr lang="fr-FR" sz="900" dirty="0">
                <a:solidFill>
                  <a:schemeClr val="bg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See more</a:t>
            </a:r>
            <a:endParaRPr lang="fr-FR" sz="900" dirty="0">
              <a:solidFill>
                <a:schemeClr val="bg1"/>
              </a:solidFill>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6AC1BB54-5366-4F6B-E670-B489C71038E2}"/>
              </a:ext>
            </a:extLst>
          </p:cNvPr>
          <p:cNvSpPr txBox="1"/>
          <p:nvPr/>
        </p:nvSpPr>
        <p:spPr>
          <a:xfrm>
            <a:off x="348090" y="3301602"/>
            <a:ext cx="2792003" cy="1015663"/>
          </a:xfrm>
          <a:prstGeom prst="rect">
            <a:avLst/>
          </a:prstGeom>
          <a:noFill/>
        </p:spPr>
        <p:txBody>
          <a:bodyPr wrap="square">
            <a:spAutoFit/>
          </a:bodyPr>
          <a:lstStyle/>
          <a:p>
            <a:r>
              <a:rPr lang="fr-FR" sz="6000" b="1" dirty="0">
                <a:solidFill>
                  <a:srgbClr val="FFFFFF"/>
                </a:solidFill>
                <a:latin typeface="Bahnschrift" panose="020B0502040204020203" pitchFamily="34" charset="0"/>
                <a:ea typeface="Tahoma" panose="020B0604030504040204" pitchFamily="34" charset="0"/>
                <a:cs typeface="Tahoma" panose="020B0604030504040204" pitchFamily="34" charset="0"/>
              </a:rPr>
              <a:t>0%</a:t>
            </a:r>
            <a:endParaRPr lang="fr-FR" sz="6000" b="1" dirty="0">
              <a:latin typeface="Bahnschrift" panose="020B0502040204020203" pitchFamily="34" charset="0"/>
              <a:ea typeface="Tahoma" panose="020B0604030504040204" pitchFamily="34" charset="0"/>
              <a:cs typeface="Tahoma" panose="020B0604030504040204" pitchFamily="34" charset="0"/>
            </a:endParaRPr>
          </a:p>
        </p:txBody>
      </p:sp>
      <p:sp>
        <p:nvSpPr>
          <p:cNvPr id="6" name="ZoneTexte 5">
            <a:extLst>
              <a:ext uri="{FF2B5EF4-FFF2-40B4-BE49-F238E27FC236}">
                <a16:creationId xmlns:a16="http://schemas.microsoft.com/office/drawing/2014/main" id="{9B0487A9-0EA8-0199-5334-636E5FA703AC}"/>
              </a:ext>
            </a:extLst>
          </p:cNvPr>
          <p:cNvSpPr txBox="1"/>
          <p:nvPr/>
        </p:nvSpPr>
        <p:spPr>
          <a:xfrm>
            <a:off x="348090" y="4205613"/>
            <a:ext cx="4722275" cy="438582"/>
          </a:xfrm>
          <a:prstGeom prst="rect">
            <a:avLst/>
          </a:prstGeom>
          <a:noFill/>
        </p:spPr>
        <p:txBody>
          <a:bodyPr wrap="square">
            <a:spAutoFit/>
          </a:bodyPr>
          <a:lstStyle/>
          <a:p>
            <a:pPr algn="just"/>
            <a:r>
              <a:rPr lang="en-US" sz="1200" b="1" dirty="0">
                <a:solidFill>
                  <a:srgbClr val="BF8B2E"/>
                </a:solidFill>
                <a:latin typeface="Arial" panose="020B0604020202020204" pitchFamily="34" charset="0"/>
                <a:cs typeface="Arial" panose="020B0604020202020204" pitchFamily="34" charset="0"/>
              </a:rPr>
              <a:t>WASTE LANDFILLED </a:t>
            </a:r>
            <a:r>
              <a:rPr lang="en-US" sz="1200" b="1" i="0" u="none" strike="noStrike" dirty="0">
                <a:solidFill>
                  <a:srgbClr val="BF8B2E"/>
                </a:solidFill>
                <a:effectLst/>
                <a:latin typeface="Arial" panose="020B0604020202020204" pitchFamily="34" charset="0"/>
                <a:cs typeface="Arial" panose="020B0604020202020204" pitchFamily="34" charset="0"/>
              </a:rPr>
              <a:t>BY 2035</a:t>
            </a:r>
          </a:p>
          <a:p>
            <a:pPr algn="just"/>
            <a:r>
              <a:rPr lang="en-US" sz="1000" i="0" u="none" strike="noStrike" dirty="0">
                <a:solidFill>
                  <a:srgbClr val="BF8B2E"/>
                </a:solidFill>
                <a:effectLst/>
                <a:latin typeface="Arial" panose="020B0604020202020204" pitchFamily="34" charset="0"/>
                <a:cs typeface="Arial" panose="020B0604020202020204" pitchFamily="34" charset="0"/>
              </a:rPr>
              <a:t>VS IN COUNTRIES WITH </a:t>
            </a:r>
            <a:r>
              <a:rPr lang="en-US" sz="1000" dirty="0">
                <a:solidFill>
                  <a:srgbClr val="BF8B2E"/>
                </a:solidFill>
                <a:latin typeface="Arial" panose="020B0604020202020204" pitchFamily="34" charset="0"/>
                <a:cs typeface="Arial" panose="020B0604020202020204" pitchFamily="34" charset="0"/>
              </a:rPr>
              <a:t>SUITABLE FACILITIES</a:t>
            </a:r>
            <a:endParaRPr lang="fr-FR" sz="1200" dirty="0">
              <a:solidFill>
                <a:srgbClr val="BF8B2E"/>
              </a:solidFill>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C8ABEA66-5289-9A6E-0BC7-E9E0B70ADB78}"/>
              </a:ext>
            </a:extLst>
          </p:cNvPr>
          <p:cNvSpPr txBox="1"/>
          <p:nvPr/>
        </p:nvSpPr>
        <p:spPr>
          <a:xfrm>
            <a:off x="348090" y="1411906"/>
            <a:ext cx="2792003" cy="1015663"/>
          </a:xfrm>
          <a:prstGeom prst="rect">
            <a:avLst/>
          </a:prstGeom>
          <a:noFill/>
        </p:spPr>
        <p:txBody>
          <a:bodyPr wrap="square">
            <a:spAutoFit/>
          </a:bodyPr>
          <a:lstStyle/>
          <a:p>
            <a:r>
              <a:rPr lang="fr-FR" sz="6000" b="1" i="0" u="none" strike="noStrike" dirty="0">
                <a:solidFill>
                  <a:srgbClr val="FFFFFF"/>
                </a:solidFill>
                <a:effectLst/>
                <a:latin typeface="Bahnschrift" panose="020B0502040204020203" pitchFamily="34" charset="0"/>
                <a:ea typeface="Tahoma" panose="020B0604030504040204" pitchFamily="34" charset="0"/>
                <a:cs typeface="Tahoma" panose="020B0604030504040204" pitchFamily="34" charset="0"/>
              </a:rPr>
              <a:t>100%</a:t>
            </a:r>
            <a:endParaRPr lang="fr-FR" sz="6000" b="1" dirty="0">
              <a:latin typeface="Bahnschrift" panose="020B0502040204020203" pitchFamily="34" charset="0"/>
              <a:ea typeface="Tahoma" panose="020B0604030504040204" pitchFamily="34" charset="0"/>
              <a:cs typeface="Tahoma" panose="020B0604030504040204" pitchFamily="34" charset="0"/>
            </a:endParaRPr>
          </a:p>
        </p:txBody>
      </p:sp>
      <p:sp>
        <p:nvSpPr>
          <p:cNvPr id="8" name="ZoneTexte 7">
            <a:extLst>
              <a:ext uri="{FF2B5EF4-FFF2-40B4-BE49-F238E27FC236}">
                <a16:creationId xmlns:a16="http://schemas.microsoft.com/office/drawing/2014/main" id="{2FA1EADD-52C3-7B56-F3E8-418CF684EA87}"/>
              </a:ext>
            </a:extLst>
          </p:cNvPr>
          <p:cNvSpPr txBox="1"/>
          <p:nvPr/>
        </p:nvSpPr>
        <p:spPr>
          <a:xfrm>
            <a:off x="348090" y="2315917"/>
            <a:ext cx="3907716" cy="646331"/>
          </a:xfrm>
          <a:prstGeom prst="rect">
            <a:avLst/>
          </a:prstGeom>
          <a:noFill/>
        </p:spPr>
        <p:txBody>
          <a:bodyPr wrap="square">
            <a:spAutoFit/>
          </a:bodyPr>
          <a:lstStyle/>
          <a:p>
            <a:pPr algn="just"/>
            <a:r>
              <a:rPr lang="en-US" sz="1200" b="1" dirty="0">
                <a:solidFill>
                  <a:srgbClr val="BF8B2E"/>
                </a:solidFill>
                <a:latin typeface="Arial" panose="020B0604020202020204" pitchFamily="34" charset="0"/>
                <a:cs typeface="Arial" panose="020B0604020202020204" pitchFamily="34" charset="0"/>
              </a:rPr>
              <a:t>OF COUNTRIES ARE COMMITED TO IMPLEMENTING THE PRINCIPLES OF THE CODE OF CONDUCT FOR OUT-OF-HOME DISPLAY​</a:t>
            </a:r>
            <a:endParaRPr lang="en-GB" sz="1200" b="1" dirty="0">
              <a:solidFill>
                <a:srgbClr val="BF8B2E"/>
              </a:solidFill>
              <a:latin typeface="Arial" panose="020B0604020202020204" pitchFamily="34" charset="0"/>
              <a:cs typeface="Arial" panose="020B0604020202020204" pitchFamily="34" charset="0"/>
            </a:endParaRPr>
          </a:p>
        </p:txBody>
      </p:sp>
      <p:sp>
        <p:nvSpPr>
          <p:cNvPr id="10" name="ZoneTexte 9">
            <a:extLst>
              <a:ext uri="{FF2B5EF4-FFF2-40B4-BE49-F238E27FC236}">
                <a16:creationId xmlns:a16="http://schemas.microsoft.com/office/drawing/2014/main" id="{E887FF05-A5DA-C7B5-EC06-79E4B30EFF86}"/>
              </a:ext>
            </a:extLst>
          </p:cNvPr>
          <p:cNvSpPr txBox="1"/>
          <p:nvPr/>
        </p:nvSpPr>
        <p:spPr>
          <a:xfrm>
            <a:off x="348090" y="5006632"/>
            <a:ext cx="2792003" cy="1015663"/>
          </a:xfrm>
          <a:prstGeom prst="rect">
            <a:avLst/>
          </a:prstGeom>
          <a:noFill/>
        </p:spPr>
        <p:txBody>
          <a:bodyPr wrap="square">
            <a:spAutoFit/>
          </a:bodyPr>
          <a:lstStyle/>
          <a:p>
            <a:r>
              <a:rPr lang="fr-FR" sz="6000" b="1" dirty="0">
                <a:solidFill>
                  <a:schemeClr val="bg1"/>
                </a:solidFill>
                <a:latin typeface="Bahnschrift" panose="020B0502040204020203" pitchFamily="34" charset="0"/>
                <a:ea typeface="Tahoma" panose="020B0604030504040204" pitchFamily="34" charset="0"/>
                <a:cs typeface="Tahoma" panose="020B0604030504040204" pitchFamily="34" charset="0"/>
              </a:rPr>
              <a:t>97</a:t>
            </a:r>
            <a:r>
              <a:rPr lang="fr-FR" sz="6000" b="1" dirty="0">
                <a:solidFill>
                  <a:srgbClr val="FFFFFF"/>
                </a:solidFill>
                <a:latin typeface="Bahnschrift" panose="020B0502040204020203" pitchFamily="34" charset="0"/>
                <a:ea typeface="Tahoma" panose="020B0604030504040204" pitchFamily="34" charset="0"/>
                <a:cs typeface="Tahoma" panose="020B0604030504040204" pitchFamily="34" charset="0"/>
              </a:rPr>
              <a:t>%</a:t>
            </a:r>
            <a:endParaRPr lang="fr-FR" sz="6000" b="1" dirty="0">
              <a:latin typeface="Bahnschrift" panose="020B0502040204020203" pitchFamily="34" charset="0"/>
              <a:ea typeface="Tahoma" panose="020B0604030504040204" pitchFamily="34" charset="0"/>
              <a:cs typeface="Tahoma" panose="020B0604030504040204" pitchFamily="34" charset="0"/>
            </a:endParaRPr>
          </a:p>
        </p:txBody>
      </p:sp>
      <p:sp>
        <p:nvSpPr>
          <p:cNvPr id="13" name="ZoneTexte 12">
            <a:extLst>
              <a:ext uri="{FF2B5EF4-FFF2-40B4-BE49-F238E27FC236}">
                <a16:creationId xmlns:a16="http://schemas.microsoft.com/office/drawing/2014/main" id="{0231D8F5-819A-9A55-3503-5307BC5BB98C}"/>
              </a:ext>
            </a:extLst>
          </p:cNvPr>
          <p:cNvSpPr txBox="1"/>
          <p:nvPr/>
        </p:nvSpPr>
        <p:spPr>
          <a:xfrm>
            <a:off x="348090" y="5910644"/>
            <a:ext cx="5346316" cy="307777"/>
          </a:xfrm>
          <a:prstGeom prst="rect">
            <a:avLst/>
          </a:prstGeom>
          <a:noFill/>
        </p:spPr>
        <p:txBody>
          <a:bodyPr wrap="square">
            <a:spAutoFit/>
          </a:bodyPr>
          <a:lstStyle/>
          <a:p>
            <a:r>
              <a:rPr lang="fr-FR" sz="1400" b="1" i="0" u="none" strike="noStrike" dirty="0">
                <a:solidFill>
                  <a:srgbClr val="BF8B2E"/>
                </a:solidFill>
                <a:effectLst/>
                <a:latin typeface="Arial" panose="020B0604020202020204" pitchFamily="34" charset="0"/>
                <a:cs typeface="Arial" panose="020B0604020202020204" pitchFamily="34" charset="0"/>
              </a:rPr>
              <a:t>WASTE RECOVERED IN </a:t>
            </a:r>
            <a:r>
              <a:rPr lang="fr-FR" sz="1400" b="1" dirty="0">
                <a:solidFill>
                  <a:srgbClr val="BF8B2E"/>
                </a:solidFill>
                <a:latin typeface="Arial" panose="020B0604020202020204" pitchFamily="34" charset="0"/>
                <a:cs typeface="Arial" panose="020B0604020202020204" pitchFamily="34" charset="0"/>
              </a:rPr>
              <a:t>2024</a:t>
            </a:r>
          </a:p>
        </p:txBody>
      </p:sp>
      <p:sp>
        <p:nvSpPr>
          <p:cNvPr id="15" name="ZoneTexte 14">
            <a:extLst>
              <a:ext uri="{FF2B5EF4-FFF2-40B4-BE49-F238E27FC236}">
                <a16:creationId xmlns:a16="http://schemas.microsoft.com/office/drawing/2014/main" id="{6B47203A-F18E-C1C3-17DB-9B550CA3A3B4}"/>
              </a:ext>
            </a:extLst>
          </p:cNvPr>
          <p:cNvSpPr txBox="1"/>
          <p:nvPr/>
        </p:nvSpPr>
        <p:spPr>
          <a:xfrm>
            <a:off x="4833257" y="1653127"/>
            <a:ext cx="6938439" cy="1815882"/>
          </a:xfrm>
          <a:prstGeom prst="rect">
            <a:avLst/>
          </a:prstGeom>
          <a:noFill/>
        </p:spPr>
        <p:txBody>
          <a:bodyPr wrap="square">
            <a:spAutoFit/>
          </a:bodyPr>
          <a:lstStyle/>
          <a:p>
            <a:pPr algn="just"/>
            <a:r>
              <a:rPr lang="en-US" sz="1600" b="0" i="0" u="none" strike="noStrike" dirty="0">
                <a:solidFill>
                  <a:srgbClr val="FFFFFF"/>
                </a:solidFill>
                <a:effectLst/>
                <a:latin typeface="Arial" panose="020B0604020202020204" pitchFamily="34" charset="0"/>
                <a:cs typeface="Arial" panose="020B0604020202020204" pitchFamily="34" charset="0"/>
              </a:rPr>
              <a:t>Our </a:t>
            </a:r>
            <a:r>
              <a:rPr lang="en-US" sz="1600" b="1" i="0" u="none" strike="noStrike" dirty="0">
                <a:solidFill>
                  <a:srgbClr val="FFFFFF"/>
                </a:solidFill>
                <a:effectLst/>
                <a:latin typeface="Arial" panose="020B0604020202020204" pitchFamily="34" charset="0"/>
                <a:cs typeface="Arial" panose="020B0604020202020204" pitchFamily="34" charset="0"/>
              </a:rPr>
              <a:t>Code of Conduct of Suppliers</a:t>
            </a:r>
            <a:r>
              <a:rPr lang="en-US" sz="1600" b="0" i="0" u="none" strike="noStrike" dirty="0">
                <a:solidFill>
                  <a:srgbClr val="FFFFFF"/>
                </a:solidFill>
                <a:effectLst/>
                <a:latin typeface="Arial" panose="020B0604020202020204" pitchFamily="34" charset="0"/>
                <a:cs typeface="Arial" panose="020B0604020202020204" pitchFamily="34" charset="0"/>
              </a:rPr>
              <a:t> makes clear the standards we expect from our suppliers in terms of social responsibility, ethics, health and safety and the environment helping JCDecaux to reduce our impact throughout our value chain. We conduct assessments and audits of our key suppliers to ensure that the principles set out in this Code are being properly applied. (2024 performance: 100% of our key suppliers signed the Code and </a:t>
            </a:r>
            <a:r>
              <a:rPr lang="en-US" sz="1600" dirty="0">
                <a:solidFill>
                  <a:srgbClr val="FFFFFF"/>
                </a:solidFill>
                <a:latin typeface="Arial" panose="020B0604020202020204" pitchFamily="34" charset="0"/>
                <a:cs typeface="Arial" panose="020B0604020202020204" pitchFamily="34" charset="0"/>
              </a:rPr>
              <a:t>all of them</a:t>
            </a:r>
            <a:r>
              <a:rPr lang="en-US" sz="1600" b="0" i="0" u="none" strike="noStrike" dirty="0">
                <a:solidFill>
                  <a:srgbClr val="FFFFFF"/>
                </a:solidFill>
                <a:effectLst/>
                <a:latin typeface="Arial" panose="020B0604020202020204" pitchFamily="34" charset="0"/>
                <a:cs typeface="Arial" panose="020B0604020202020204" pitchFamily="34" charset="0"/>
              </a:rPr>
              <a:t> have been assessed).</a:t>
            </a:r>
            <a:endParaRPr lang="fr-FR" sz="1600" dirty="0">
              <a:latin typeface="Arial" panose="020B0604020202020204" pitchFamily="34" charset="0"/>
              <a:cs typeface="Arial" panose="020B0604020202020204" pitchFamily="34" charset="0"/>
            </a:endParaRPr>
          </a:p>
        </p:txBody>
      </p:sp>
      <p:sp>
        <p:nvSpPr>
          <p:cNvPr id="16" name="ZoneTexte 15">
            <a:extLst>
              <a:ext uri="{FF2B5EF4-FFF2-40B4-BE49-F238E27FC236}">
                <a16:creationId xmlns:a16="http://schemas.microsoft.com/office/drawing/2014/main" id="{A481DE5A-3FD7-F474-76EC-4EA0518E5BB2}"/>
              </a:ext>
            </a:extLst>
          </p:cNvPr>
          <p:cNvSpPr txBox="1"/>
          <p:nvPr/>
        </p:nvSpPr>
        <p:spPr>
          <a:xfrm>
            <a:off x="4826762" y="4946492"/>
            <a:ext cx="6938439" cy="1569660"/>
          </a:xfrm>
          <a:prstGeom prst="rect">
            <a:avLst/>
          </a:prstGeom>
          <a:noFill/>
        </p:spPr>
        <p:txBody>
          <a:bodyPr wrap="square">
            <a:spAutoFit/>
          </a:bodyPr>
          <a:lstStyle/>
          <a:p>
            <a:pPr algn="just"/>
            <a:r>
              <a:rPr lang="en-US" sz="1600" b="0" i="0" u="none" strike="noStrike" dirty="0">
                <a:solidFill>
                  <a:srgbClr val="FFFFFF"/>
                </a:solidFill>
                <a:effectLst/>
                <a:latin typeface="Arial" panose="020B0604020202020204" pitchFamily="34" charset="0"/>
                <a:cs typeface="Arial" panose="020B0604020202020204" pitchFamily="34" charset="0"/>
              </a:rPr>
              <a:t>We </a:t>
            </a:r>
            <a:r>
              <a:rPr lang="en-US" sz="1600" b="1" i="0" u="none" strike="noStrike" dirty="0">
                <a:solidFill>
                  <a:srgbClr val="FFFFFF"/>
                </a:solidFill>
                <a:effectLst/>
                <a:latin typeface="Arial" panose="020B0604020202020204" pitchFamily="34" charset="0"/>
                <a:cs typeface="Arial" panose="020B0604020202020204" pitchFamily="34" charset="0"/>
              </a:rPr>
              <a:t>reduce our waste</a:t>
            </a:r>
            <a:r>
              <a:rPr lang="en-US" sz="1600" b="0" i="0" u="none" strike="noStrike" dirty="0">
                <a:solidFill>
                  <a:srgbClr val="FFFFFF"/>
                </a:solidFill>
                <a:effectLst/>
                <a:latin typeface="Arial" panose="020B0604020202020204" pitchFamily="34" charset="0"/>
                <a:cs typeface="Arial" panose="020B0604020202020204" pitchFamily="34" charset="0"/>
              </a:rPr>
              <a:t> particularly through an eco-design approach to our street furniture, allowing us to develop products while anticipating the separability of the materials and so increasing their recyclability at end of life.</a:t>
            </a:r>
            <a:r>
              <a:rPr lang="en-US" sz="1600" dirty="0">
                <a:solidFill>
                  <a:srgbClr val="FFFFFF"/>
                </a:solidFill>
                <a:latin typeface="Arial" panose="020B0604020202020204" pitchFamily="34" charset="0"/>
                <a:cs typeface="Arial" panose="020B0604020202020204" pitchFamily="34" charset="0"/>
              </a:rPr>
              <a:t> We have developed the </a:t>
            </a:r>
            <a:r>
              <a:rPr lang="en-US" sz="1600" b="1" dirty="0">
                <a:solidFill>
                  <a:srgbClr val="FFFFFF"/>
                </a:solidFill>
                <a:latin typeface="Arial" panose="020B0604020202020204" pitchFamily="34" charset="0"/>
                <a:cs typeface="Arial" panose="020B0604020202020204" pitchFamily="34" charset="0"/>
              </a:rPr>
              <a:t>upcycled bus shelter</a:t>
            </a:r>
            <a:r>
              <a:rPr lang="en-US" sz="1600" dirty="0">
                <a:solidFill>
                  <a:srgbClr val="FFFFFF"/>
                </a:solidFill>
                <a:latin typeface="Arial" panose="020B0604020202020204" pitchFamily="34" charset="0"/>
                <a:cs typeface="Arial" panose="020B0604020202020204" pitchFamily="34" charset="0"/>
              </a:rPr>
              <a:t>, which allows a reduction of about 60% of CO2 eq, compared to a new passenger shelter, thanks to used materials.</a:t>
            </a:r>
            <a:endParaRPr lang="fr-FR" sz="1600" dirty="0">
              <a:latin typeface="Arial" panose="020B0604020202020204" pitchFamily="34" charset="0"/>
              <a:cs typeface="Arial" panose="020B0604020202020204" pitchFamily="34" charset="0"/>
            </a:endParaRPr>
          </a:p>
        </p:txBody>
      </p:sp>
      <p:sp>
        <p:nvSpPr>
          <p:cNvPr id="17" name="ZoneTexte 16">
            <a:extLst>
              <a:ext uri="{FF2B5EF4-FFF2-40B4-BE49-F238E27FC236}">
                <a16:creationId xmlns:a16="http://schemas.microsoft.com/office/drawing/2014/main" id="{31DA8498-12BF-CF3C-7D2F-523E961141FC}"/>
              </a:ext>
            </a:extLst>
          </p:cNvPr>
          <p:cNvSpPr txBox="1"/>
          <p:nvPr/>
        </p:nvSpPr>
        <p:spPr>
          <a:xfrm>
            <a:off x="4788381" y="3792252"/>
            <a:ext cx="6938438" cy="830997"/>
          </a:xfrm>
          <a:prstGeom prst="rect">
            <a:avLst/>
          </a:prstGeom>
          <a:noFill/>
        </p:spPr>
        <p:txBody>
          <a:bodyPr wrap="square">
            <a:spAutoFit/>
          </a:bodyPr>
          <a:lstStyle/>
          <a:p>
            <a:pPr algn="just"/>
            <a:r>
              <a:rPr lang="en-GB" sz="1600" dirty="0">
                <a:solidFill>
                  <a:srgbClr val="FFFFFF"/>
                </a:solidFill>
                <a:latin typeface="Arial" panose="020B0604020202020204" pitchFamily="34" charset="0"/>
                <a:cs typeface="Arial" panose="020B0604020202020204" pitchFamily="34" charset="0"/>
              </a:rPr>
              <a:t>We believe JCDecaux and Out-of-Home can be the </a:t>
            </a:r>
            <a:r>
              <a:rPr lang="en-GB" sz="1600" b="1" dirty="0">
                <a:solidFill>
                  <a:srgbClr val="FFFFFF"/>
                </a:solidFill>
                <a:latin typeface="Arial" panose="020B0604020202020204" pitchFamily="34" charset="0"/>
                <a:cs typeface="Arial" panose="020B0604020202020204" pitchFamily="34" charset="0"/>
              </a:rPr>
              <a:t>catalyst for responsible and respectful communication</a:t>
            </a:r>
            <a:r>
              <a:rPr lang="en-GB" sz="1600" dirty="0">
                <a:solidFill>
                  <a:srgbClr val="FFFFFF"/>
                </a:solidFill>
                <a:latin typeface="Arial" panose="020B0604020202020204" pitchFamily="34" charset="0"/>
                <a:cs typeface="Arial" panose="020B0604020202020204" pitchFamily="34" charset="0"/>
              </a:rPr>
              <a:t>, promoting information that supports the values and principles of sustainable development.</a:t>
            </a:r>
            <a:endParaRPr lang="en-GB" sz="1600" dirty="0"/>
          </a:p>
        </p:txBody>
      </p:sp>
      <p:cxnSp>
        <p:nvCxnSpPr>
          <p:cNvPr id="18" name="Connecteur droit 17">
            <a:extLst>
              <a:ext uri="{FF2B5EF4-FFF2-40B4-BE49-F238E27FC236}">
                <a16:creationId xmlns:a16="http://schemas.microsoft.com/office/drawing/2014/main" id="{F32CA93B-0A39-703E-7D1F-86FE990723F3}"/>
              </a:ext>
            </a:extLst>
          </p:cNvPr>
          <p:cNvCxnSpPr>
            <a:cxnSpLocks/>
          </p:cNvCxnSpPr>
          <p:nvPr/>
        </p:nvCxnSpPr>
        <p:spPr>
          <a:xfrm>
            <a:off x="11796638" y="2138646"/>
            <a:ext cx="0" cy="471377"/>
          </a:xfrm>
          <a:prstGeom prst="line">
            <a:avLst/>
          </a:prstGeom>
          <a:ln w="28575">
            <a:solidFill>
              <a:srgbClr val="CF8D2A"/>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01B62C04-0225-C797-294C-6148F0D8D459}"/>
              </a:ext>
            </a:extLst>
          </p:cNvPr>
          <p:cNvCxnSpPr>
            <a:cxnSpLocks/>
          </p:cNvCxnSpPr>
          <p:nvPr/>
        </p:nvCxnSpPr>
        <p:spPr>
          <a:xfrm>
            <a:off x="4788381" y="3953527"/>
            <a:ext cx="0" cy="471377"/>
          </a:xfrm>
          <a:prstGeom prst="line">
            <a:avLst/>
          </a:prstGeom>
          <a:ln w="28575">
            <a:solidFill>
              <a:srgbClr val="CF8D2A"/>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DAFFC0E3-1404-FABC-E6BB-FC32567268CF}"/>
              </a:ext>
            </a:extLst>
          </p:cNvPr>
          <p:cNvCxnSpPr>
            <a:cxnSpLocks/>
          </p:cNvCxnSpPr>
          <p:nvPr/>
        </p:nvCxnSpPr>
        <p:spPr>
          <a:xfrm>
            <a:off x="11816065" y="5403414"/>
            <a:ext cx="0" cy="471377"/>
          </a:xfrm>
          <a:prstGeom prst="line">
            <a:avLst/>
          </a:prstGeom>
          <a:ln w="28575">
            <a:solidFill>
              <a:srgbClr val="CF8D2A"/>
            </a:solidFill>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96B078B5-10A0-59DD-F1CA-9F77E3841E60}"/>
              </a:ext>
            </a:extLst>
          </p:cNvPr>
          <p:cNvCxnSpPr/>
          <p:nvPr/>
        </p:nvCxnSpPr>
        <p:spPr>
          <a:xfrm>
            <a:off x="4601110" y="1191802"/>
            <a:ext cx="298978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276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48763E">
            <a:alpha val="40000"/>
          </a:srgb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F6239DC-E3C4-7850-DA9F-1F58E57E118A}"/>
              </a:ext>
            </a:extLst>
          </p:cNvPr>
          <p:cNvSpPr/>
          <p:nvPr/>
        </p:nvSpPr>
        <p:spPr>
          <a:xfrm>
            <a:off x="126748" y="3487384"/>
            <a:ext cx="4631653" cy="3255248"/>
          </a:xfrm>
          <a:prstGeom prst="rect">
            <a:avLst/>
          </a:prstGeom>
          <a:noFill/>
          <a:ln>
            <a:solidFill>
              <a:srgbClr val="48763E"/>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riangle isocèle 1">
            <a:extLst>
              <a:ext uri="{FF2B5EF4-FFF2-40B4-BE49-F238E27FC236}">
                <a16:creationId xmlns:a16="http://schemas.microsoft.com/office/drawing/2014/main" id="{11DF42AC-EC99-F4A5-0F3D-51FFA9730DDE}"/>
              </a:ext>
            </a:extLst>
          </p:cNvPr>
          <p:cNvSpPr/>
          <p:nvPr/>
        </p:nvSpPr>
        <p:spPr>
          <a:xfrm>
            <a:off x="11557788" y="6196338"/>
            <a:ext cx="945637" cy="661662"/>
          </a:xfrm>
          <a:prstGeom prst="triangle">
            <a:avLst>
              <a:gd name="adj" fmla="val 71935"/>
            </a:avLst>
          </a:prstGeom>
          <a:solidFill>
            <a:srgbClr val="487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57B8F5E7-8610-3D4B-6F98-DE473E58FC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56061" y="6102181"/>
            <a:ext cx="775699" cy="775699"/>
          </a:xfrm>
          <a:prstGeom prst="rect">
            <a:avLst/>
          </a:prstGeom>
        </p:spPr>
      </p:pic>
      <p:pic>
        <p:nvPicPr>
          <p:cNvPr id="9" name="Image 8" descr="Une image contenant logo&#10;&#10;Description générée automatiquement">
            <a:extLst>
              <a:ext uri="{FF2B5EF4-FFF2-40B4-BE49-F238E27FC236}">
                <a16:creationId xmlns:a16="http://schemas.microsoft.com/office/drawing/2014/main" id="{4708BE29-C219-762E-1A27-A4A897F894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90607" y="293493"/>
            <a:ext cx="1553303" cy="843567"/>
          </a:xfrm>
          <a:prstGeom prst="rect">
            <a:avLst/>
          </a:prstGeom>
        </p:spPr>
      </p:pic>
      <p:sp>
        <p:nvSpPr>
          <p:cNvPr id="11" name="ZoneTexte 10">
            <a:extLst>
              <a:ext uri="{FF2B5EF4-FFF2-40B4-BE49-F238E27FC236}">
                <a16:creationId xmlns:a16="http://schemas.microsoft.com/office/drawing/2014/main" id="{BEE335BD-4CBD-2755-B23A-0673D781BB26}"/>
              </a:ext>
            </a:extLst>
          </p:cNvPr>
          <p:cNvSpPr txBox="1"/>
          <p:nvPr/>
        </p:nvSpPr>
        <p:spPr>
          <a:xfrm>
            <a:off x="2970088" y="293493"/>
            <a:ext cx="6251824" cy="707886"/>
          </a:xfrm>
          <a:prstGeom prst="rect">
            <a:avLst/>
          </a:prstGeom>
          <a:noFill/>
        </p:spPr>
        <p:txBody>
          <a:bodyPr wrap="square">
            <a:spAutoFit/>
          </a:bodyPr>
          <a:lstStyle/>
          <a:p>
            <a:pPr algn="ctr"/>
            <a:r>
              <a:rPr lang="en-US" sz="2000" b="1" i="0" u="none" strike="noStrike" dirty="0">
                <a:solidFill>
                  <a:srgbClr val="FFFFFF"/>
                </a:solidFill>
                <a:effectLst/>
                <a:latin typeface="Arial" panose="020B0604020202020204" pitchFamily="34" charset="0"/>
                <a:cs typeface="Arial" panose="020B0604020202020204" pitchFamily="34" charset="0"/>
              </a:rPr>
              <a:t>SDG 13 - Take urgent action to combat climate change and its impacts </a:t>
            </a:r>
            <a:endParaRPr lang="fr-FR" sz="2000" dirty="0">
              <a:latin typeface="Arial" panose="020B0604020202020204" pitchFamily="34" charset="0"/>
              <a:cs typeface="Arial" panose="020B0604020202020204" pitchFamily="34" charset="0"/>
            </a:endParaRPr>
          </a:p>
        </p:txBody>
      </p:sp>
      <p:pic>
        <p:nvPicPr>
          <p:cNvPr id="14" name="Image 13" descr="Une image contenant logo&#10;&#10;Description générée automatiquement">
            <a:extLst>
              <a:ext uri="{FF2B5EF4-FFF2-40B4-BE49-F238E27FC236}">
                <a16:creationId xmlns:a16="http://schemas.microsoft.com/office/drawing/2014/main" id="{A3AF152A-92AE-583F-B86F-FB0C0D18705F}"/>
              </a:ext>
            </a:extLst>
          </p:cNvPr>
          <p:cNvPicPr>
            <a:picLocks noChangeAspect="1"/>
          </p:cNvPicPr>
          <p:nvPr/>
        </p:nvPicPr>
        <p:blipFill rotWithShape="1">
          <a:blip r:embed="rId5">
            <a:extLst>
              <a:ext uri="{28A0092B-C50C-407E-A947-70E740481C1C}">
                <a14:useLocalDpi xmlns:a14="http://schemas.microsoft.com/office/drawing/2010/main" val="0"/>
              </a:ext>
            </a:extLst>
          </a:blip>
          <a:srcRect t="30422"/>
          <a:stretch/>
        </p:blipFill>
        <p:spPr>
          <a:xfrm>
            <a:off x="845286" y="347869"/>
            <a:ext cx="1056107" cy="734813"/>
          </a:xfrm>
          <a:prstGeom prst="rect">
            <a:avLst/>
          </a:prstGeom>
        </p:spPr>
      </p:pic>
      <p:sp>
        <p:nvSpPr>
          <p:cNvPr id="4" name="ZoneTexte 3">
            <a:extLst>
              <a:ext uri="{FF2B5EF4-FFF2-40B4-BE49-F238E27FC236}">
                <a16:creationId xmlns:a16="http://schemas.microsoft.com/office/drawing/2014/main" id="{E6209204-ECC3-B633-0610-DB546E140442}"/>
              </a:ext>
            </a:extLst>
          </p:cNvPr>
          <p:cNvSpPr txBox="1"/>
          <p:nvPr/>
        </p:nvSpPr>
        <p:spPr>
          <a:xfrm rot="18921439">
            <a:off x="11627471" y="6500187"/>
            <a:ext cx="735939" cy="230832"/>
          </a:xfrm>
          <a:prstGeom prst="rect">
            <a:avLst/>
          </a:prstGeom>
          <a:noFill/>
        </p:spPr>
        <p:txBody>
          <a:bodyPr wrap="square" rtlCol="0">
            <a:spAutoFit/>
          </a:bodyPr>
          <a:lstStyle/>
          <a:p>
            <a:r>
              <a:rPr lang="fr-FR" sz="900" dirty="0">
                <a:solidFill>
                  <a:schemeClr val="bg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See more</a:t>
            </a:r>
            <a:endParaRPr lang="fr-FR" sz="900" dirty="0">
              <a:solidFill>
                <a:schemeClr val="bg1"/>
              </a:solidFill>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2136162B-ABE7-795E-83DD-1E573307428A}"/>
              </a:ext>
            </a:extLst>
          </p:cNvPr>
          <p:cNvSpPr txBox="1"/>
          <p:nvPr/>
        </p:nvSpPr>
        <p:spPr>
          <a:xfrm>
            <a:off x="205224" y="1316535"/>
            <a:ext cx="2792003" cy="923330"/>
          </a:xfrm>
          <a:prstGeom prst="rect">
            <a:avLst/>
          </a:prstGeom>
          <a:noFill/>
        </p:spPr>
        <p:txBody>
          <a:bodyPr wrap="square">
            <a:spAutoFit/>
          </a:bodyPr>
          <a:lstStyle/>
          <a:p>
            <a:r>
              <a:rPr lang="fr-FR" sz="5400" b="1" dirty="0">
                <a:solidFill>
                  <a:srgbClr val="FFFFFF"/>
                </a:solidFill>
                <a:latin typeface="Bahnschrift" panose="020B0502040204020203" pitchFamily="34" charset="0"/>
                <a:ea typeface="Tahoma" panose="020B0604030504040204" pitchFamily="34" charset="0"/>
                <a:cs typeface="Tahoma" panose="020B0604030504040204" pitchFamily="34" charset="0"/>
              </a:rPr>
              <a:t>-</a:t>
            </a:r>
            <a:r>
              <a:rPr lang="fr-FR" sz="5400" b="1" dirty="0">
                <a:solidFill>
                  <a:schemeClr val="bg1"/>
                </a:solidFill>
                <a:latin typeface="Bahnschrift" panose="020B0502040204020203" pitchFamily="34" charset="0"/>
                <a:ea typeface="Tahoma" panose="020B0604030504040204" pitchFamily="34" charset="0"/>
                <a:cs typeface="Tahoma" panose="020B0604030504040204" pitchFamily="34" charset="0"/>
              </a:rPr>
              <a:t>28.3</a:t>
            </a:r>
            <a:r>
              <a:rPr lang="fr-FR" sz="5400" b="1" dirty="0">
                <a:solidFill>
                  <a:srgbClr val="FFFFFF"/>
                </a:solidFill>
                <a:latin typeface="Bahnschrift" panose="020B0502040204020203" pitchFamily="34" charset="0"/>
                <a:ea typeface="Tahoma" panose="020B0604030504040204" pitchFamily="34" charset="0"/>
                <a:cs typeface="Tahoma" panose="020B0604030504040204" pitchFamily="34" charset="0"/>
              </a:rPr>
              <a:t>%</a:t>
            </a:r>
            <a:endParaRPr lang="fr-FR" sz="5400" b="1" dirty="0">
              <a:latin typeface="Bahnschrift" panose="020B0502040204020203" pitchFamily="34" charset="0"/>
              <a:ea typeface="Tahoma" panose="020B0604030504040204" pitchFamily="34" charset="0"/>
              <a:cs typeface="Tahoma" panose="020B0604030504040204" pitchFamily="34" charset="0"/>
            </a:endParaRPr>
          </a:p>
        </p:txBody>
      </p:sp>
      <p:sp>
        <p:nvSpPr>
          <p:cNvPr id="6" name="ZoneTexte 5">
            <a:extLst>
              <a:ext uri="{FF2B5EF4-FFF2-40B4-BE49-F238E27FC236}">
                <a16:creationId xmlns:a16="http://schemas.microsoft.com/office/drawing/2014/main" id="{F7B03EAE-7B6A-8A41-7E51-BCC84734B539}"/>
              </a:ext>
            </a:extLst>
          </p:cNvPr>
          <p:cNvSpPr txBox="1"/>
          <p:nvPr/>
        </p:nvSpPr>
        <p:spPr>
          <a:xfrm>
            <a:off x="205223" y="2183588"/>
            <a:ext cx="5192927" cy="523220"/>
          </a:xfrm>
          <a:prstGeom prst="rect">
            <a:avLst/>
          </a:prstGeom>
          <a:noFill/>
        </p:spPr>
        <p:txBody>
          <a:bodyPr wrap="square">
            <a:spAutoFit/>
          </a:bodyPr>
          <a:lstStyle/>
          <a:p>
            <a:r>
              <a:rPr lang="en-US" sz="1400" b="1" dirty="0">
                <a:solidFill>
                  <a:srgbClr val="48763E"/>
                </a:solidFill>
                <a:latin typeface="Arial" panose="020B0604020202020204" pitchFamily="34" charset="0"/>
                <a:cs typeface="Arial" panose="020B0604020202020204" pitchFamily="34" charset="0"/>
              </a:rPr>
              <a:t>OF GREENHOUSE GAS EMISSIONS IN 2024</a:t>
            </a:r>
          </a:p>
          <a:p>
            <a:r>
              <a:rPr lang="en-US" sz="1050" dirty="0">
                <a:solidFill>
                  <a:srgbClr val="48763E"/>
                </a:solidFill>
                <a:latin typeface="Arial" panose="020B0604020202020204" pitchFamily="34" charset="0"/>
                <a:cs typeface="Arial" panose="020B0604020202020204" pitchFamily="34" charset="0"/>
              </a:rPr>
              <a:t>VS 2019 (IN KT CO2 EQ*)</a:t>
            </a:r>
            <a:r>
              <a:rPr lang="en-US" sz="1400" dirty="0">
                <a:solidFill>
                  <a:srgbClr val="48763E"/>
                </a:solidFill>
                <a:latin typeface="Arial" panose="020B0604020202020204" pitchFamily="34" charset="0"/>
                <a:cs typeface="Arial" panose="020B0604020202020204" pitchFamily="34" charset="0"/>
              </a:rPr>
              <a:t> ​</a:t>
            </a:r>
            <a:endParaRPr lang="fr-FR" sz="1400" dirty="0">
              <a:solidFill>
                <a:srgbClr val="48763E"/>
              </a:solidFill>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A8865ADB-B1A6-EE72-6408-9D193AD06C48}"/>
              </a:ext>
            </a:extLst>
          </p:cNvPr>
          <p:cNvSpPr txBox="1"/>
          <p:nvPr/>
        </p:nvSpPr>
        <p:spPr>
          <a:xfrm>
            <a:off x="205225" y="3487384"/>
            <a:ext cx="4553176" cy="923330"/>
          </a:xfrm>
          <a:prstGeom prst="rect">
            <a:avLst/>
          </a:prstGeom>
          <a:noFill/>
        </p:spPr>
        <p:txBody>
          <a:bodyPr wrap="square" lIns="91440" tIns="45720" rIns="91440" bIns="45720" anchor="t">
            <a:spAutoFit/>
          </a:bodyPr>
          <a:lstStyle/>
          <a:p>
            <a:r>
              <a:rPr lang="fr-FR" sz="5400" b="1" dirty="0">
                <a:solidFill>
                  <a:srgbClr val="FFFFFF"/>
                </a:solidFill>
                <a:latin typeface="Bahnschrift"/>
                <a:ea typeface="Tahoma"/>
                <a:cs typeface="Tahoma"/>
              </a:rPr>
              <a:t>-73% </a:t>
            </a:r>
            <a:r>
              <a:rPr lang="fr-FR" sz="3200" b="1" dirty="0">
                <a:solidFill>
                  <a:srgbClr val="FFFFFF"/>
                </a:solidFill>
                <a:latin typeface="Bahnschrift"/>
                <a:ea typeface="Tahoma"/>
                <a:cs typeface="Tahoma"/>
              </a:rPr>
              <a:t>and</a:t>
            </a:r>
            <a:r>
              <a:rPr lang="fr-FR" sz="5400" b="1" dirty="0">
                <a:solidFill>
                  <a:srgbClr val="FFFFFF"/>
                </a:solidFill>
                <a:latin typeface="Bahnschrift"/>
                <a:ea typeface="Tahoma"/>
                <a:cs typeface="Tahoma"/>
              </a:rPr>
              <a:t> -46%</a:t>
            </a:r>
            <a:endParaRPr lang="fr-FR" sz="5400" b="1" dirty="0">
              <a:latin typeface="Bahnschrift" panose="020B0502040204020203" pitchFamily="34" charset="0"/>
              <a:ea typeface="Tahoma" panose="020B0604030504040204" pitchFamily="34" charset="0"/>
              <a:cs typeface="Tahoma" panose="020B0604030504040204" pitchFamily="34" charset="0"/>
            </a:endParaRPr>
          </a:p>
        </p:txBody>
      </p:sp>
      <p:sp>
        <p:nvSpPr>
          <p:cNvPr id="8" name="ZoneTexte 7">
            <a:extLst>
              <a:ext uri="{FF2B5EF4-FFF2-40B4-BE49-F238E27FC236}">
                <a16:creationId xmlns:a16="http://schemas.microsoft.com/office/drawing/2014/main" id="{E5A293BA-1187-EA6B-B189-4D4760C3420C}"/>
              </a:ext>
            </a:extLst>
          </p:cNvPr>
          <p:cNvSpPr txBox="1"/>
          <p:nvPr/>
        </p:nvSpPr>
        <p:spPr>
          <a:xfrm>
            <a:off x="205224" y="4354437"/>
            <a:ext cx="4553178" cy="469359"/>
          </a:xfrm>
          <a:prstGeom prst="rect">
            <a:avLst/>
          </a:prstGeom>
          <a:noFill/>
        </p:spPr>
        <p:txBody>
          <a:bodyPr wrap="square" lIns="91440" tIns="45720" rIns="91440" bIns="45720" anchor="t">
            <a:spAutoFit/>
          </a:bodyPr>
          <a:lstStyle/>
          <a:p>
            <a:pPr algn="just"/>
            <a:r>
              <a:rPr lang="en-US" sz="1400" b="1" i="0" u="none" strike="noStrike" dirty="0">
                <a:solidFill>
                  <a:srgbClr val="48763E"/>
                </a:solidFill>
                <a:effectLst/>
                <a:latin typeface="Arial"/>
                <a:cs typeface="Arial"/>
              </a:rPr>
              <a:t>REDUCTION IN CARBON EMISSIONS </a:t>
            </a:r>
            <a:r>
              <a:rPr lang="en-US" sz="1400" b="1" dirty="0">
                <a:solidFill>
                  <a:srgbClr val="48763E"/>
                </a:solidFill>
                <a:latin typeface="Arial"/>
                <a:cs typeface="Arial"/>
              </a:rPr>
              <a:t>BY 2030,</a:t>
            </a:r>
          </a:p>
          <a:p>
            <a:pPr algn="just"/>
            <a:r>
              <a:rPr lang="en-US" sz="1050" i="0" u="none" strike="noStrike" dirty="0">
                <a:solidFill>
                  <a:srgbClr val="48763E"/>
                </a:solidFill>
                <a:effectLst/>
                <a:latin typeface="Arial"/>
                <a:cs typeface="Arial"/>
              </a:rPr>
              <a:t>RESPECTIVELLY ON SCOPES </a:t>
            </a:r>
            <a:r>
              <a:rPr lang="en-US" sz="1050" dirty="0">
                <a:solidFill>
                  <a:srgbClr val="48763E"/>
                </a:solidFill>
                <a:latin typeface="Arial"/>
                <a:cs typeface="Arial"/>
              </a:rPr>
              <a:t>1 + 2, AND SCOPE</a:t>
            </a:r>
            <a:r>
              <a:rPr lang="en-US" sz="1050" i="0" u="none" strike="noStrike" dirty="0">
                <a:solidFill>
                  <a:srgbClr val="48763E"/>
                </a:solidFill>
                <a:effectLst/>
                <a:latin typeface="Arial"/>
                <a:cs typeface="Arial"/>
              </a:rPr>
              <a:t> </a:t>
            </a:r>
            <a:r>
              <a:rPr lang="en-US" sz="1050" dirty="0">
                <a:solidFill>
                  <a:srgbClr val="48763E"/>
                </a:solidFill>
                <a:latin typeface="Arial"/>
                <a:cs typeface="Arial"/>
              </a:rPr>
              <a:t>3 </a:t>
            </a:r>
            <a:endParaRPr lang="en-US" sz="1050" dirty="0">
              <a:solidFill>
                <a:srgbClr val="48763E"/>
              </a:solidFill>
              <a:effectLst/>
              <a:latin typeface="Arial" panose="020B0604020202020204" pitchFamily="34" charset="0"/>
              <a:cs typeface="Arial" panose="020B0604020202020204" pitchFamily="34" charset="0"/>
            </a:endParaRPr>
          </a:p>
        </p:txBody>
      </p:sp>
      <p:sp>
        <p:nvSpPr>
          <p:cNvPr id="15" name="ZoneTexte 14">
            <a:extLst>
              <a:ext uri="{FF2B5EF4-FFF2-40B4-BE49-F238E27FC236}">
                <a16:creationId xmlns:a16="http://schemas.microsoft.com/office/drawing/2014/main" id="{A9EBEC45-5AA3-3AE9-4697-3D8CD121A88F}"/>
              </a:ext>
            </a:extLst>
          </p:cNvPr>
          <p:cNvSpPr txBox="1"/>
          <p:nvPr/>
        </p:nvSpPr>
        <p:spPr>
          <a:xfrm>
            <a:off x="5131555" y="1751598"/>
            <a:ext cx="6787992" cy="1323439"/>
          </a:xfrm>
          <a:prstGeom prst="rect">
            <a:avLst/>
          </a:prstGeom>
          <a:noFill/>
        </p:spPr>
        <p:txBody>
          <a:bodyPr wrap="square">
            <a:spAutoFit/>
          </a:bodyPr>
          <a:lstStyle/>
          <a:p>
            <a:pPr algn="just"/>
            <a:r>
              <a:rPr lang="en-US" sz="1600" dirty="0">
                <a:solidFill>
                  <a:srgbClr val="FFFFFF"/>
                </a:solidFill>
                <a:latin typeface="Arial" panose="020B0604020202020204" pitchFamily="34" charset="0"/>
                <a:cs typeface="Arial" panose="020B0604020202020204" pitchFamily="34" charset="0"/>
              </a:rPr>
              <a:t>In 2023, JCDecaux launched its </a:t>
            </a:r>
            <a:r>
              <a:rPr lang="en-US" sz="1600" b="1" dirty="0">
                <a:solidFill>
                  <a:srgbClr val="FFFFFF"/>
                </a:solidFill>
                <a:latin typeface="Arial" panose="020B0604020202020204" pitchFamily="34" charset="0"/>
                <a:cs typeface="Arial" panose="020B0604020202020204" pitchFamily="34" charset="0"/>
              </a:rPr>
              <a:t>Climate Strategy</a:t>
            </a:r>
            <a:r>
              <a:rPr lang="en-US" sz="1600" dirty="0">
                <a:solidFill>
                  <a:srgbClr val="FFFFFF"/>
                </a:solidFill>
                <a:latin typeface="Arial" panose="020B0604020202020204" pitchFamily="34" charset="0"/>
                <a:cs typeface="Arial" panose="020B0604020202020204" pitchFamily="34" charset="0"/>
              </a:rPr>
              <a:t>. Defined at the Group level, it defines our commitments through an ambitious policy aligned with the Paris Agreement, aimed at achieving Net Zero carbon by 2050. Our reduction trajectory was validated by the Science Based Targets initiative (SBTi) in 2024.</a:t>
            </a:r>
            <a:endParaRPr lang="fr-FR" sz="1600" dirty="0">
              <a:solidFill>
                <a:srgbClr val="FFFFFF"/>
              </a:solidFill>
              <a:latin typeface="Arial" panose="020B0604020202020204" pitchFamily="34" charset="0"/>
              <a:cs typeface="Arial" panose="020B0604020202020204" pitchFamily="34" charset="0"/>
            </a:endParaRPr>
          </a:p>
        </p:txBody>
      </p:sp>
      <p:sp>
        <p:nvSpPr>
          <p:cNvPr id="16" name="ZoneTexte 15">
            <a:extLst>
              <a:ext uri="{FF2B5EF4-FFF2-40B4-BE49-F238E27FC236}">
                <a16:creationId xmlns:a16="http://schemas.microsoft.com/office/drawing/2014/main" id="{3AE39CBF-2217-D281-6F3A-9FEAA7CB56F3}"/>
              </a:ext>
            </a:extLst>
          </p:cNvPr>
          <p:cNvSpPr txBox="1"/>
          <p:nvPr/>
        </p:nvSpPr>
        <p:spPr>
          <a:xfrm>
            <a:off x="5131555" y="3264699"/>
            <a:ext cx="6787992" cy="1877437"/>
          </a:xfrm>
          <a:prstGeom prst="rect">
            <a:avLst/>
          </a:prstGeom>
          <a:noFill/>
        </p:spPr>
        <p:txBody>
          <a:bodyPr wrap="square">
            <a:spAutoFit/>
          </a:bodyPr>
          <a:lstStyle/>
          <a:p>
            <a:pPr algn="just"/>
            <a:r>
              <a:rPr lang="en-US" sz="1600" b="0" i="0" u="none" strike="noStrike" dirty="0">
                <a:solidFill>
                  <a:schemeClr val="bg1"/>
                </a:solidFill>
                <a:effectLst/>
                <a:latin typeface="Arial" panose="020B0604020202020204" pitchFamily="34" charset="0"/>
                <a:cs typeface="Arial" panose="020B0604020202020204" pitchFamily="34" charset="0"/>
              </a:rPr>
              <a:t>In response to growing demand from our customers, to sensibilize them to the impact of their OOH advertising campaigns, we have developed the ‘</a:t>
            </a:r>
            <a:r>
              <a:rPr lang="en-US" sz="1600" b="1" i="0" u="none" strike="noStrike" dirty="0">
                <a:solidFill>
                  <a:schemeClr val="bg1"/>
                </a:solidFill>
                <a:effectLst/>
                <a:latin typeface="Arial" panose="020B0604020202020204" pitchFamily="34" charset="0"/>
                <a:cs typeface="Arial" panose="020B0604020202020204" pitchFamily="34" charset="0"/>
              </a:rPr>
              <a:t>360 Footprint</a:t>
            </a:r>
            <a:r>
              <a:rPr lang="en-US" sz="1600" b="0" i="0" u="none" strike="noStrike" dirty="0">
                <a:solidFill>
                  <a:schemeClr val="bg1"/>
                </a:solidFill>
                <a:effectLst/>
                <a:latin typeface="Arial" panose="020B0604020202020204" pitchFamily="34" charset="0"/>
                <a:cs typeface="Arial" panose="020B0604020202020204" pitchFamily="34" charset="0"/>
              </a:rPr>
              <a:t>’ tool, which takes into account the economic, social and environmental footprints of campaigns. It's the first four-indicator calculator (carbon, water, jobs supported, and wealth generated) for outdoor advertising. Available in France since 2022, we are starting to roll it out internationally in 2025. </a:t>
            </a:r>
          </a:p>
        </p:txBody>
      </p:sp>
      <p:sp>
        <p:nvSpPr>
          <p:cNvPr id="17" name="ZoneTexte 16">
            <a:extLst>
              <a:ext uri="{FF2B5EF4-FFF2-40B4-BE49-F238E27FC236}">
                <a16:creationId xmlns:a16="http://schemas.microsoft.com/office/drawing/2014/main" id="{1A4860C1-4EED-E175-4B39-DAD6A6413003}"/>
              </a:ext>
            </a:extLst>
          </p:cNvPr>
          <p:cNvSpPr txBox="1"/>
          <p:nvPr/>
        </p:nvSpPr>
        <p:spPr>
          <a:xfrm>
            <a:off x="5150518" y="5331798"/>
            <a:ext cx="6787992" cy="83099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b="0" i="0" u="none" strike="noStrike" dirty="0">
                <a:solidFill>
                  <a:srgbClr val="FFFFFF"/>
                </a:solidFill>
                <a:effectLst/>
                <a:latin typeface="Arial" panose="020B0604020202020204" pitchFamily="34" charset="0"/>
                <a:cs typeface="Arial" panose="020B0604020202020204" pitchFamily="34" charset="0"/>
              </a:rPr>
              <a:t>We enable cities such as Helsinki or Colmar to keep their citizens informed about </a:t>
            </a:r>
            <a:r>
              <a:rPr lang="en-US" sz="1600" b="1" i="0" u="none" strike="noStrike" dirty="0">
                <a:solidFill>
                  <a:srgbClr val="FFFFFF"/>
                </a:solidFill>
                <a:effectLst/>
                <a:latin typeface="Arial" panose="020B0604020202020204" pitchFamily="34" charset="0"/>
                <a:cs typeface="Arial" panose="020B0604020202020204" pitchFamily="34" charset="0"/>
              </a:rPr>
              <a:t>air quality. </a:t>
            </a:r>
            <a:r>
              <a:rPr lang="en-US" sz="1600" b="0" i="0" u="none" strike="noStrike" dirty="0">
                <a:solidFill>
                  <a:srgbClr val="FFFFFF"/>
                </a:solidFill>
                <a:effectLst/>
                <a:latin typeface="Arial" panose="020B0604020202020204" pitchFamily="34" charset="0"/>
                <a:cs typeface="Arial" panose="020B0604020202020204" pitchFamily="34" charset="0"/>
              </a:rPr>
              <a:t>By integrating sensors into street furniture in cities, such as Chicago, Nice and Tokyo.</a:t>
            </a:r>
            <a:endParaRPr lang="fr-FR" sz="1600" dirty="0"/>
          </a:p>
        </p:txBody>
      </p:sp>
      <p:cxnSp>
        <p:nvCxnSpPr>
          <p:cNvPr id="18" name="Connecteur droit 17">
            <a:extLst>
              <a:ext uri="{FF2B5EF4-FFF2-40B4-BE49-F238E27FC236}">
                <a16:creationId xmlns:a16="http://schemas.microsoft.com/office/drawing/2014/main" id="{C2F1A97E-7B68-C64B-4960-DB98C2B35DD2}"/>
              </a:ext>
            </a:extLst>
          </p:cNvPr>
          <p:cNvCxnSpPr>
            <a:cxnSpLocks/>
          </p:cNvCxnSpPr>
          <p:nvPr/>
        </p:nvCxnSpPr>
        <p:spPr>
          <a:xfrm>
            <a:off x="11938510" y="1953693"/>
            <a:ext cx="0" cy="572344"/>
          </a:xfrm>
          <a:prstGeom prst="line">
            <a:avLst/>
          </a:prstGeom>
          <a:ln w="28575">
            <a:solidFill>
              <a:srgbClr val="48763E"/>
            </a:solidFill>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0C04855B-C062-C4D4-C67B-46C4A8A70DEB}"/>
              </a:ext>
            </a:extLst>
          </p:cNvPr>
          <p:cNvCxnSpPr>
            <a:cxnSpLocks/>
          </p:cNvCxnSpPr>
          <p:nvPr/>
        </p:nvCxnSpPr>
        <p:spPr>
          <a:xfrm>
            <a:off x="5047162" y="3761187"/>
            <a:ext cx="0" cy="884459"/>
          </a:xfrm>
          <a:prstGeom prst="line">
            <a:avLst/>
          </a:prstGeom>
          <a:ln w="28575">
            <a:solidFill>
              <a:srgbClr val="48763E"/>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213BD7DA-FE3F-8E07-FFBC-E1B7092AA35B}"/>
              </a:ext>
            </a:extLst>
          </p:cNvPr>
          <p:cNvCxnSpPr>
            <a:cxnSpLocks/>
          </p:cNvCxnSpPr>
          <p:nvPr/>
        </p:nvCxnSpPr>
        <p:spPr>
          <a:xfrm>
            <a:off x="11938510" y="5559928"/>
            <a:ext cx="0" cy="284871"/>
          </a:xfrm>
          <a:prstGeom prst="line">
            <a:avLst/>
          </a:prstGeom>
          <a:ln w="28575">
            <a:solidFill>
              <a:srgbClr val="48763E"/>
            </a:solidFill>
          </a:ln>
        </p:spPr>
        <p:style>
          <a:lnRef idx="1">
            <a:schemeClr val="accent1"/>
          </a:lnRef>
          <a:fillRef idx="0">
            <a:schemeClr val="accent1"/>
          </a:fillRef>
          <a:effectRef idx="0">
            <a:schemeClr val="accent1"/>
          </a:effectRef>
          <a:fontRef idx="minor">
            <a:schemeClr val="tx1"/>
          </a:fontRef>
        </p:style>
      </p:cxnSp>
      <p:sp>
        <p:nvSpPr>
          <p:cNvPr id="33" name="ZoneTexte 32">
            <a:extLst>
              <a:ext uri="{FF2B5EF4-FFF2-40B4-BE49-F238E27FC236}">
                <a16:creationId xmlns:a16="http://schemas.microsoft.com/office/drawing/2014/main" id="{7D4A52AD-9BEF-2ADE-2A33-C35993A9F93C}"/>
              </a:ext>
            </a:extLst>
          </p:cNvPr>
          <p:cNvSpPr txBox="1"/>
          <p:nvPr/>
        </p:nvSpPr>
        <p:spPr>
          <a:xfrm>
            <a:off x="205224" y="4921469"/>
            <a:ext cx="2792003" cy="923330"/>
          </a:xfrm>
          <a:prstGeom prst="rect">
            <a:avLst/>
          </a:prstGeom>
          <a:noFill/>
        </p:spPr>
        <p:txBody>
          <a:bodyPr wrap="square" lIns="91440" tIns="45720" rIns="91440" bIns="45720" anchor="t">
            <a:spAutoFit/>
          </a:bodyPr>
          <a:lstStyle/>
          <a:p>
            <a:r>
              <a:rPr lang="fr-FR" sz="5400" b="1">
                <a:solidFill>
                  <a:srgbClr val="FFFFFF"/>
                </a:solidFill>
                <a:latin typeface="Bahnschrift"/>
                <a:ea typeface="Tahoma"/>
                <a:cs typeface="Tahoma"/>
              </a:rPr>
              <a:t>-90%</a:t>
            </a:r>
            <a:endParaRPr lang="en-US">
              <a:latin typeface="Bahnschrift"/>
              <a:ea typeface="Tahoma"/>
              <a:cs typeface="Tahoma"/>
            </a:endParaRPr>
          </a:p>
        </p:txBody>
      </p:sp>
      <p:sp>
        <p:nvSpPr>
          <p:cNvPr id="34" name="ZoneTexte 33">
            <a:extLst>
              <a:ext uri="{FF2B5EF4-FFF2-40B4-BE49-F238E27FC236}">
                <a16:creationId xmlns:a16="http://schemas.microsoft.com/office/drawing/2014/main" id="{D8156666-04F0-6420-B2CA-3DA1DAAA7F55}"/>
              </a:ext>
            </a:extLst>
          </p:cNvPr>
          <p:cNvSpPr txBox="1"/>
          <p:nvPr/>
        </p:nvSpPr>
        <p:spPr>
          <a:xfrm>
            <a:off x="205223" y="5788521"/>
            <a:ext cx="5287841" cy="469359"/>
          </a:xfrm>
          <a:prstGeom prst="rect">
            <a:avLst/>
          </a:prstGeom>
          <a:noFill/>
        </p:spPr>
        <p:txBody>
          <a:bodyPr wrap="square" lIns="91440" tIns="45720" rIns="91440" bIns="45720" anchor="t">
            <a:spAutoFit/>
          </a:bodyPr>
          <a:lstStyle/>
          <a:p>
            <a:pPr algn="just"/>
            <a:r>
              <a:rPr lang="en-US" sz="1400" b="1" i="0" u="none" strike="noStrike" dirty="0">
                <a:solidFill>
                  <a:srgbClr val="3F7E44"/>
                </a:solidFill>
                <a:effectLst/>
                <a:latin typeface="Arial"/>
                <a:cs typeface="Arial"/>
              </a:rPr>
              <a:t>REDUCTION IN </a:t>
            </a:r>
            <a:r>
              <a:rPr lang="en-US" sz="1400" b="1" dirty="0">
                <a:solidFill>
                  <a:srgbClr val="3F7E44"/>
                </a:solidFill>
                <a:latin typeface="Arial"/>
                <a:cs typeface="Arial"/>
              </a:rPr>
              <a:t>CARBON EMISSIONS BY 2050,</a:t>
            </a:r>
          </a:p>
          <a:p>
            <a:pPr algn="just"/>
            <a:r>
              <a:rPr lang="en-US" sz="1050" dirty="0">
                <a:solidFill>
                  <a:srgbClr val="3F7E44"/>
                </a:solidFill>
                <a:latin typeface="Arial"/>
                <a:cs typeface="Arial"/>
              </a:rPr>
              <a:t>ON SCOPES 1, 2, 3 </a:t>
            </a:r>
            <a:endParaRPr lang="en-US" sz="1050" dirty="0"/>
          </a:p>
        </p:txBody>
      </p:sp>
      <p:cxnSp>
        <p:nvCxnSpPr>
          <p:cNvPr id="10" name="Connecteur droit 9">
            <a:extLst>
              <a:ext uri="{FF2B5EF4-FFF2-40B4-BE49-F238E27FC236}">
                <a16:creationId xmlns:a16="http://schemas.microsoft.com/office/drawing/2014/main" id="{79D5D977-89CA-6627-FC7C-8137F4F1B079}"/>
              </a:ext>
            </a:extLst>
          </p:cNvPr>
          <p:cNvCxnSpPr/>
          <p:nvPr/>
        </p:nvCxnSpPr>
        <p:spPr>
          <a:xfrm>
            <a:off x="4601110" y="1191802"/>
            <a:ext cx="298978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58733A0E-ED21-5E4B-83A5-775EC7FD353A}"/>
              </a:ext>
            </a:extLst>
          </p:cNvPr>
          <p:cNvSpPr txBox="1"/>
          <p:nvPr/>
        </p:nvSpPr>
        <p:spPr>
          <a:xfrm>
            <a:off x="205222" y="6373280"/>
            <a:ext cx="2596464" cy="276999"/>
          </a:xfrm>
          <a:prstGeom prst="rect">
            <a:avLst/>
          </a:prstGeom>
          <a:noFill/>
        </p:spPr>
        <p:txBody>
          <a:bodyPr wrap="square">
            <a:spAutoFit/>
          </a:bodyPr>
          <a:lstStyle/>
          <a:p>
            <a:r>
              <a:rPr lang="en-US" sz="1200" dirty="0">
                <a:solidFill>
                  <a:srgbClr val="48763E"/>
                </a:solidFill>
                <a:latin typeface="Arial" panose="020B0604020202020204" pitchFamily="34" charset="0"/>
                <a:cs typeface="Arial" panose="020B0604020202020204" pitchFamily="34" charset="0"/>
              </a:rPr>
              <a:t>​</a:t>
            </a:r>
            <a:r>
              <a:rPr lang="en-US" sz="1000" dirty="0">
                <a:solidFill>
                  <a:srgbClr val="48763E"/>
                </a:solidFill>
                <a:latin typeface="Arial" panose="020B0604020202020204" pitchFamily="34" charset="0"/>
                <a:cs typeface="Arial" panose="020B0604020202020204" pitchFamily="34" charset="0"/>
              </a:rPr>
              <a:t>*SCOPES 1, 2 &amp; 3  (MARKET-BASED)</a:t>
            </a:r>
            <a:r>
              <a:rPr lang="en-US" sz="1200" dirty="0">
                <a:solidFill>
                  <a:srgbClr val="48763E"/>
                </a:solidFill>
                <a:latin typeface="Arial" panose="020B0604020202020204" pitchFamily="34" charset="0"/>
                <a:cs typeface="Arial" panose="020B0604020202020204" pitchFamily="34" charset="0"/>
              </a:rPr>
              <a:t>​</a:t>
            </a:r>
            <a:endParaRPr lang="fr-FR" sz="1200" dirty="0">
              <a:solidFill>
                <a:srgbClr val="48763E"/>
              </a:solidFill>
              <a:latin typeface="Arial" panose="020B0604020202020204" pitchFamily="34" charset="0"/>
              <a:cs typeface="Arial" panose="020B0604020202020204" pitchFamily="34" charset="0"/>
            </a:endParaRPr>
          </a:p>
        </p:txBody>
      </p:sp>
      <p:sp>
        <p:nvSpPr>
          <p:cNvPr id="21" name="ZoneTexte 20">
            <a:extLst>
              <a:ext uri="{FF2B5EF4-FFF2-40B4-BE49-F238E27FC236}">
                <a16:creationId xmlns:a16="http://schemas.microsoft.com/office/drawing/2014/main" id="{3D7230E2-E2C0-2C53-FBCD-94DB0EA5A9EE}"/>
              </a:ext>
            </a:extLst>
          </p:cNvPr>
          <p:cNvSpPr txBox="1"/>
          <p:nvPr/>
        </p:nvSpPr>
        <p:spPr>
          <a:xfrm>
            <a:off x="55866" y="3080951"/>
            <a:ext cx="5075689" cy="338554"/>
          </a:xfrm>
          <a:prstGeom prst="rect">
            <a:avLst/>
          </a:prstGeom>
          <a:noFill/>
        </p:spPr>
        <p:txBody>
          <a:bodyPr wrap="square" lIns="91440" tIns="45720" rIns="91440" bIns="45720" anchor="t">
            <a:spAutoFit/>
          </a:bodyPr>
          <a:lstStyle/>
          <a:p>
            <a:pPr algn="just"/>
            <a:r>
              <a:rPr lang="fr-FR" sz="1600" b="1" dirty="0">
                <a:solidFill>
                  <a:srgbClr val="48763E"/>
                </a:solidFill>
                <a:latin typeface="Arial"/>
                <a:cs typeface="Arial"/>
              </a:rPr>
              <a:t>OUR CLIMATE STRETEGY TRAJECTORY:</a:t>
            </a:r>
            <a:endParaRPr lang="en-US" sz="1600" b="1" dirty="0">
              <a:solidFill>
                <a:srgbClr val="48763E"/>
              </a:solidFill>
              <a:latin typeface="Arial"/>
              <a:cs typeface="Arial"/>
            </a:endParaRPr>
          </a:p>
        </p:txBody>
      </p:sp>
    </p:spTree>
    <p:extLst>
      <p:ext uri="{BB962C8B-B14F-4D97-AF65-F5344CB8AC3E}">
        <p14:creationId xmlns:p14="http://schemas.microsoft.com/office/powerpoint/2010/main" val="18766164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A97D9">
            <a:alpha val="40000"/>
          </a:srgbClr>
        </a:solidFill>
        <a:effectLst/>
      </p:bgPr>
    </p:bg>
    <p:spTree>
      <p:nvGrpSpPr>
        <p:cNvPr id="1" name=""/>
        <p:cNvGrpSpPr/>
        <p:nvPr/>
      </p:nvGrpSpPr>
      <p:grpSpPr>
        <a:xfrm>
          <a:off x="0" y="0"/>
          <a:ext cx="0" cy="0"/>
          <a:chOff x="0" y="0"/>
          <a:chExt cx="0" cy="0"/>
        </a:xfrm>
      </p:grpSpPr>
      <p:sp>
        <p:nvSpPr>
          <p:cNvPr id="2" name="Triangle isocèle 1">
            <a:extLst>
              <a:ext uri="{FF2B5EF4-FFF2-40B4-BE49-F238E27FC236}">
                <a16:creationId xmlns:a16="http://schemas.microsoft.com/office/drawing/2014/main" id="{11DF42AC-EC99-F4A5-0F3D-51FFA9730DDE}"/>
              </a:ext>
            </a:extLst>
          </p:cNvPr>
          <p:cNvSpPr/>
          <p:nvPr/>
        </p:nvSpPr>
        <p:spPr>
          <a:xfrm>
            <a:off x="11557788" y="6196338"/>
            <a:ext cx="945637" cy="661662"/>
          </a:xfrm>
          <a:prstGeom prst="triangle">
            <a:avLst>
              <a:gd name="adj" fmla="val 71935"/>
            </a:avLst>
          </a:prstGeom>
          <a:solidFill>
            <a:srgbClr val="0A9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57B8F5E7-8610-3D4B-6F98-DE473E58FC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56061" y="6102181"/>
            <a:ext cx="775699" cy="775699"/>
          </a:xfrm>
          <a:prstGeom prst="rect">
            <a:avLst/>
          </a:prstGeom>
        </p:spPr>
      </p:pic>
      <p:pic>
        <p:nvPicPr>
          <p:cNvPr id="9" name="Image 8" descr="Une image contenant logo&#10;&#10;Description générée automatiquement">
            <a:extLst>
              <a:ext uri="{FF2B5EF4-FFF2-40B4-BE49-F238E27FC236}">
                <a16:creationId xmlns:a16="http://schemas.microsoft.com/office/drawing/2014/main" id="{4708BE29-C219-762E-1A27-A4A897F894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90607" y="293493"/>
            <a:ext cx="1553303" cy="843567"/>
          </a:xfrm>
          <a:prstGeom prst="rect">
            <a:avLst/>
          </a:prstGeom>
        </p:spPr>
      </p:pic>
      <p:sp>
        <p:nvSpPr>
          <p:cNvPr id="11" name="ZoneTexte 10">
            <a:extLst>
              <a:ext uri="{FF2B5EF4-FFF2-40B4-BE49-F238E27FC236}">
                <a16:creationId xmlns:a16="http://schemas.microsoft.com/office/drawing/2014/main" id="{BEE335BD-4CBD-2755-B23A-0673D781BB26}"/>
              </a:ext>
            </a:extLst>
          </p:cNvPr>
          <p:cNvSpPr txBox="1"/>
          <p:nvPr/>
        </p:nvSpPr>
        <p:spPr>
          <a:xfrm>
            <a:off x="2970088" y="293493"/>
            <a:ext cx="6251824" cy="707886"/>
          </a:xfrm>
          <a:prstGeom prst="rect">
            <a:avLst/>
          </a:prstGeom>
          <a:noFill/>
        </p:spPr>
        <p:txBody>
          <a:bodyPr wrap="square">
            <a:spAutoFit/>
          </a:bodyPr>
          <a:lstStyle/>
          <a:p>
            <a:pPr algn="ctr"/>
            <a:r>
              <a:rPr lang="en-US" sz="2000" b="1" i="0" u="none" strike="noStrike" dirty="0">
                <a:solidFill>
                  <a:srgbClr val="FFFFFF"/>
                </a:solidFill>
                <a:effectLst/>
                <a:latin typeface="Arial" panose="020B0604020202020204" pitchFamily="34" charset="0"/>
                <a:cs typeface="Arial" panose="020B0604020202020204" pitchFamily="34" charset="0"/>
              </a:rPr>
              <a:t>SDG 14 </a:t>
            </a:r>
            <a:r>
              <a:rPr lang="en-US" sz="2000" b="1" dirty="0">
                <a:solidFill>
                  <a:srgbClr val="FFFFFF"/>
                </a:solidFill>
                <a:latin typeface="Arial" panose="020B0604020202020204" pitchFamily="34" charset="0"/>
                <a:cs typeface="Arial" panose="020B0604020202020204" pitchFamily="34" charset="0"/>
              </a:rPr>
              <a:t>-</a:t>
            </a:r>
            <a:r>
              <a:rPr lang="en-US" sz="2000" b="1" i="0" u="none" strike="noStrike" dirty="0">
                <a:solidFill>
                  <a:srgbClr val="FFFFFF"/>
                </a:solidFill>
                <a:effectLst/>
                <a:latin typeface="Arial" panose="020B0604020202020204" pitchFamily="34" charset="0"/>
                <a:cs typeface="Arial" panose="020B0604020202020204" pitchFamily="34" charset="0"/>
              </a:rPr>
              <a:t> </a:t>
            </a:r>
            <a:r>
              <a:rPr lang="en-US" sz="2000" b="1" i="0" dirty="0">
                <a:solidFill>
                  <a:schemeClr val="bg1"/>
                </a:solidFill>
                <a:effectLst/>
                <a:latin typeface="var(--h1_typography-font-family)"/>
              </a:rPr>
              <a:t> </a:t>
            </a:r>
            <a:r>
              <a:rPr lang="en-US" sz="2000" b="1" i="0" dirty="0">
                <a:solidFill>
                  <a:schemeClr val="bg1"/>
                </a:solidFill>
                <a:effectLst/>
                <a:latin typeface="Arial" panose="020B0604020202020204" pitchFamily="34" charset="0"/>
                <a:cs typeface="Arial" panose="020B0604020202020204" pitchFamily="34" charset="0"/>
              </a:rPr>
              <a:t>Conserve and sustainably use the oceans, seas and marine resources</a:t>
            </a:r>
          </a:p>
        </p:txBody>
      </p:sp>
      <p:sp>
        <p:nvSpPr>
          <p:cNvPr id="4" name="ZoneTexte 3">
            <a:extLst>
              <a:ext uri="{FF2B5EF4-FFF2-40B4-BE49-F238E27FC236}">
                <a16:creationId xmlns:a16="http://schemas.microsoft.com/office/drawing/2014/main" id="{E6209204-ECC3-B633-0610-DB546E140442}"/>
              </a:ext>
            </a:extLst>
          </p:cNvPr>
          <p:cNvSpPr txBox="1"/>
          <p:nvPr/>
        </p:nvSpPr>
        <p:spPr>
          <a:xfrm rot="18921439">
            <a:off x="11627471" y="6500187"/>
            <a:ext cx="735939" cy="230832"/>
          </a:xfrm>
          <a:prstGeom prst="rect">
            <a:avLst/>
          </a:prstGeom>
          <a:noFill/>
        </p:spPr>
        <p:txBody>
          <a:bodyPr wrap="square" rtlCol="0">
            <a:spAutoFit/>
          </a:bodyPr>
          <a:lstStyle/>
          <a:p>
            <a:r>
              <a:rPr lang="fr-FR" sz="900" dirty="0">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See more</a:t>
            </a:r>
            <a:endParaRPr lang="fr-FR" sz="900" dirty="0">
              <a:solidFill>
                <a:schemeClr val="bg1"/>
              </a:solidFill>
              <a:latin typeface="Arial" panose="020B0604020202020204" pitchFamily="34" charset="0"/>
              <a:cs typeface="Arial" panose="020B0604020202020204" pitchFamily="34" charset="0"/>
            </a:endParaRPr>
          </a:p>
        </p:txBody>
      </p:sp>
      <p:cxnSp>
        <p:nvCxnSpPr>
          <p:cNvPr id="10" name="Connecteur droit 9">
            <a:extLst>
              <a:ext uri="{FF2B5EF4-FFF2-40B4-BE49-F238E27FC236}">
                <a16:creationId xmlns:a16="http://schemas.microsoft.com/office/drawing/2014/main" id="{79D5D977-89CA-6627-FC7C-8137F4F1B079}"/>
              </a:ext>
            </a:extLst>
          </p:cNvPr>
          <p:cNvCxnSpPr/>
          <p:nvPr/>
        </p:nvCxnSpPr>
        <p:spPr>
          <a:xfrm>
            <a:off x="4601110" y="1191802"/>
            <a:ext cx="298978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22" name="Image 21" descr="Une image contenant texte, Graphique, Police, graphisme&#10;&#10;Description générée automatiquement">
            <a:extLst>
              <a:ext uri="{FF2B5EF4-FFF2-40B4-BE49-F238E27FC236}">
                <a16:creationId xmlns:a16="http://schemas.microsoft.com/office/drawing/2014/main" id="{103233EB-081E-1C53-06E4-2719E452CB0E}"/>
              </a:ext>
            </a:extLst>
          </p:cNvPr>
          <p:cNvPicPr>
            <a:picLocks noChangeAspect="1"/>
          </p:cNvPicPr>
          <p:nvPr/>
        </p:nvPicPr>
        <p:blipFill rotWithShape="1">
          <a:blip r:embed="rId6">
            <a:extLst>
              <a:ext uri="{28A0092B-C50C-407E-A947-70E740481C1C}">
                <a14:useLocalDpi xmlns:a14="http://schemas.microsoft.com/office/drawing/2010/main" val="0"/>
              </a:ext>
            </a:extLst>
          </a:blip>
          <a:srcRect t="33361"/>
          <a:stretch/>
        </p:blipFill>
        <p:spPr>
          <a:xfrm>
            <a:off x="763284" y="318984"/>
            <a:ext cx="1138109" cy="758422"/>
          </a:xfrm>
          <a:prstGeom prst="rect">
            <a:avLst/>
          </a:prstGeom>
        </p:spPr>
      </p:pic>
      <p:grpSp>
        <p:nvGrpSpPr>
          <p:cNvPr id="6" name="Groupe 5">
            <a:extLst>
              <a:ext uri="{FF2B5EF4-FFF2-40B4-BE49-F238E27FC236}">
                <a16:creationId xmlns:a16="http://schemas.microsoft.com/office/drawing/2014/main" id="{31B491D9-A1C9-5235-3D16-9C41ADC65298}"/>
              </a:ext>
            </a:extLst>
          </p:cNvPr>
          <p:cNvGrpSpPr/>
          <p:nvPr/>
        </p:nvGrpSpPr>
        <p:grpSpPr>
          <a:xfrm>
            <a:off x="2788351" y="2823618"/>
            <a:ext cx="6488903" cy="1154163"/>
            <a:chOff x="2679294" y="2471280"/>
            <a:chExt cx="6488903" cy="1154163"/>
          </a:xfrm>
        </p:grpSpPr>
        <p:sp>
          <p:nvSpPr>
            <p:cNvPr id="7" name="ZoneTexte 6">
              <a:extLst>
                <a:ext uri="{FF2B5EF4-FFF2-40B4-BE49-F238E27FC236}">
                  <a16:creationId xmlns:a16="http://schemas.microsoft.com/office/drawing/2014/main" id="{43B5FC84-5ADD-EE9E-FC6C-17E58E6877AB}"/>
                </a:ext>
              </a:extLst>
            </p:cNvPr>
            <p:cNvSpPr txBox="1"/>
            <p:nvPr/>
          </p:nvSpPr>
          <p:spPr>
            <a:xfrm>
              <a:off x="2679294" y="2979112"/>
              <a:ext cx="6488903" cy="646331"/>
            </a:xfrm>
            <a:prstGeom prst="rect">
              <a:avLst/>
            </a:prstGeom>
            <a:noFill/>
          </p:spPr>
          <p:txBody>
            <a:bodyPr wrap="square">
              <a:spAutoFit/>
            </a:bodyPr>
            <a:lstStyle/>
            <a:p>
              <a:pPr marL="139700" indent="0" algn="ctr">
                <a:spcBef>
                  <a:spcPts val="0"/>
                </a:spcBef>
                <a:buSzPts val="1400"/>
                <a:buNone/>
              </a:pPr>
              <a:r>
                <a:rPr lang="fr-FR" dirty="0">
                  <a:solidFill>
                    <a:schemeClr val="bg1"/>
                  </a:solidFill>
                  <a:latin typeface="Arial" panose="020B0604020202020204" pitchFamily="34" charset="0"/>
                  <a:cs typeface="Arial" panose="020B0604020202020204" pitchFamily="34" charset="0"/>
                </a:rPr>
                <a:t>In 2024, </a:t>
              </a:r>
              <a:r>
                <a:rPr lang="en-US" dirty="0">
                  <a:solidFill>
                    <a:schemeClr val="bg1"/>
                  </a:solidFill>
                  <a:latin typeface="Arial" panose="020B0604020202020204" pitchFamily="34" charset="0"/>
                  <a:cs typeface="Arial" panose="020B0604020202020204" pitchFamily="34" charset="0"/>
                </a:rPr>
                <a:t>we displayed                   </a:t>
              </a:r>
              <a:r>
                <a:rPr lang="en-US" sz="1800" dirty="0">
                  <a:solidFill>
                    <a:schemeClr val="bg1"/>
                  </a:solidFill>
                  <a:latin typeface="Arial" panose="020B0604020202020204" pitchFamily="34" charset="0"/>
                  <a:cs typeface="Arial" panose="020B0604020202020204" pitchFamily="34" charset="0"/>
                </a:rPr>
                <a:t>campaigns</a:t>
              </a:r>
            </a:p>
            <a:p>
              <a:pPr marL="139700" indent="0" algn="ctr">
                <a:spcBef>
                  <a:spcPts val="0"/>
                </a:spcBef>
                <a:buSzPts val="1400"/>
                <a:buNone/>
              </a:pPr>
              <a:r>
                <a:rPr lang="en-US" dirty="0">
                  <a:solidFill>
                    <a:schemeClr val="bg1"/>
                  </a:solidFill>
                  <a:latin typeface="Arial" panose="020B0604020202020204" pitchFamily="34" charset="0"/>
                  <a:cs typeface="Arial" panose="020B0604020202020204" pitchFamily="34" charset="0"/>
                </a:rPr>
                <a:t>i</a:t>
              </a:r>
              <a:r>
                <a:rPr lang="en-US" sz="1800" dirty="0">
                  <a:solidFill>
                    <a:schemeClr val="bg1"/>
                  </a:solidFill>
                  <a:latin typeface="Arial" panose="020B0604020202020204" pitchFamily="34" charset="0"/>
                  <a:cs typeface="Arial" panose="020B0604020202020204" pitchFamily="34" charset="0"/>
                </a:rPr>
                <a:t>nternationally</a:t>
              </a:r>
              <a:r>
                <a:rPr lang="fr-FR" sz="1800" dirty="0">
                  <a:solidFill>
                    <a:schemeClr val="bg1"/>
                  </a:solidFill>
                  <a:latin typeface="Arial" panose="020B0604020202020204" pitchFamily="34" charset="0"/>
                  <a:cs typeface="Arial" panose="020B0604020202020204" pitchFamily="34" charset="0"/>
                </a:rPr>
                <a:t>, </a:t>
              </a:r>
              <a:r>
                <a:rPr lang="en-US" sz="1800" dirty="0">
                  <a:solidFill>
                    <a:schemeClr val="bg1"/>
                  </a:solidFill>
                  <a:latin typeface="Arial" panose="020B0604020202020204" pitchFamily="34" charset="0"/>
                  <a:cs typeface="Arial" panose="020B0604020202020204" pitchFamily="34" charset="0"/>
                </a:rPr>
                <a:t>to conserve marine life</a:t>
              </a:r>
              <a:endParaRPr lang="fr-FR" sz="1800" dirty="0">
                <a:solidFill>
                  <a:schemeClr val="bg1"/>
                </a:solidFill>
                <a:latin typeface="Arial" panose="020B0604020202020204" pitchFamily="34" charset="0"/>
                <a:cs typeface="Arial" panose="020B0604020202020204" pitchFamily="34" charset="0"/>
              </a:endParaRPr>
            </a:p>
          </p:txBody>
        </p:sp>
        <p:sp>
          <p:nvSpPr>
            <p:cNvPr id="8" name="ZoneTexte 7">
              <a:extLst>
                <a:ext uri="{FF2B5EF4-FFF2-40B4-BE49-F238E27FC236}">
                  <a16:creationId xmlns:a16="http://schemas.microsoft.com/office/drawing/2014/main" id="{B6752B46-0E99-E654-8CEA-A40F206E0043}"/>
                </a:ext>
              </a:extLst>
            </p:cNvPr>
            <p:cNvSpPr txBox="1"/>
            <p:nvPr/>
          </p:nvSpPr>
          <p:spPr>
            <a:xfrm>
              <a:off x="6057162" y="2471280"/>
              <a:ext cx="1252626" cy="1015663"/>
            </a:xfrm>
            <a:prstGeom prst="rect">
              <a:avLst/>
            </a:prstGeom>
            <a:noFill/>
          </p:spPr>
          <p:txBody>
            <a:bodyPr wrap="square">
              <a:spAutoFit/>
            </a:bodyPr>
            <a:lstStyle/>
            <a:p>
              <a:r>
                <a:rPr lang="fr-FR" sz="6000" b="1" dirty="0">
                  <a:solidFill>
                    <a:schemeClr val="bg1"/>
                  </a:solidFill>
                  <a:latin typeface="Bahnschrift" panose="020B0502040204020203" pitchFamily="34" charset="0"/>
                  <a:ea typeface="Tahoma" panose="020B0604030504040204" pitchFamily="34" charset="0"/>
                  <a:cs typeface="Tahoma" panose="020B0604030504040204" pitchFamily="34" charset="0"/>
                </a:rPr>
                <a:t>28</a:t>
              </a:r>
            </a:p>
          </p:txBody>
        </p:sp>
      </p:grpSp>
      <p:sp>
        <p:nvSpPr>
          <p:cNvPr id="12" name="Rectangle 11">
            <a:extLst>
              <a:ext uri="{FF2B5EF4-FFF2-40B4-BE49-F238E27FC236}">
                <a16:creationId xmlns:a16="http://schemas.microsoft.com/office/drawing/2014/main" id="{030FBBB7-E938-65D6-4517-7587642D0D06}"/>
              </a:ext>
            </a:extLst>
          </p:cNvPr>
          <p:cNvSpPr/>
          <p:nvPr/>
        </p:nvSpPr>
        <p:spPr>
          <a:xfrm>
            <a:off x="1621674" y="2588846"/>
            <a:ext cx="9009579" cy="16902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A715EF63-3883-55B0-5B3C-2D3827C78C95}"/>
              </a:ext>
            </a:extLst>
          </p:cNvPr>
          <p:cNvSpPr/>
          <p:nvPr/>
        </p:nvSpPr>
        <p:spPr>
          <a:xfrm>
            <a:off x="1909782" y="2772682"/>
            <a:ext cx="9009578" cy="1690262"/>
          </a:xfrm>
          <a:prstGeom prst="rect">
            <a:avLst/>
          </a:prstGeom>
          <a:noFill/>
          <a:ln w="28575">
            <a:solidFill>
              <a:srgbClr val="00AF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083188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56C02B">
            <a:alpha val="40000"/>
          </a:srgbClr>
        </a:solidFill>
        <a:effectLst/>
      </p:bgPr>
    </p:bg>
    <p:spTree>
      <p:nvGrpSpPr>
        <p:cNvPr id="1" name=""/>
        <p:cNvGrpSpPr/>
        <p:nvPr/>
      </p:nvGrpSpPr>
      <p:grpSpPr>
        <a:xfrm>
          <a:off x="0" y="0"/>
          <a:ext cx="0" cy="0"/>
          <a:chOff x="0" y="0"/>
          <a:chExt cx="0" cy="0"/>
        </a:xfrm>
      </p:grpSpPr>
      <p:sp>
        <p:nvSpPr>
          <p:cNvPr id="2" name="Triangle isocèle 1">
            <a:extLst>
              <a:ext uri="{FF2B5EF4-FFF2-40B4-BE49-F238E27FC236}">
                <a16:creationId xmlns:a16="http://schemas.microsoft.com/office/drawing/2014/main" id="{11DF42AC-EC99-F4A5-0F3D-51FFA9730DDE}"/>
              </a:ext>
            </a:extLst>
          </p:cNvPr>
          <p:cNvSpPr/>
          <p:nvPr/>
        </p:nvSpPr>
        <p:spPr>
          <a:xfrm>
            <a:off x="11557788" y="6196338"/>
            <a:ext cx="945637" cy="661662"/>
          </a:xfrm>
          <a:prstGeom prst="triangle">
            <a:avLst>
              <a:gd name="adj" fmla="val 71935"/>
            </a:avLst>
          </a:prstGeom>
          <a:solidFill>
            <a:srgbClr val="56C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57B8F5E7-8610-3D4B-6F98-DE473E58FC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56061" y="6102181"/>
            <a:ext cx="775699" cy="775699"/>
          </a:xfrm>
          <a:prstGeom prst="rect">
            <a:avLst/>
          </a:prstGeom>
        </p:spPr>
      </p:pic>
      <p:pic>
        <p:nvPicPr>
          <p:cNvPr id="9" name="Image 8" descr="Une image contenant logo&#10;&#10;Description générée automatiquement">
            <a:extLst>
              <a:ext uri="{FF2B5EF4-FFF2-40B4-BE49-F238E27FC236}">
                <a16:creationId xmlns:a16="http://schemas.microsoft.com/office/drawing/2014/main" id="{4708BE29-C219-762E-1A27-A4A897F894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90607" y="293493"/>
            <a:ext cx="1553303" cy="843567"/>
          </a:xfrm>
          <a:prstGeom prst="rect">
            <a:avLst/>
          </a:prstGeom>
        </p:spPr>
      </p:pic>
      <p:sp>
        <p:nvSpPr>
          <p:cNvPr id="11" name="ZoneTexte 10">
            <a:extLst>
              <a:ext uri="{FF2B5EF4-FFF2-40B4-BE49-F238E27FC236}">
                <a16:creationId xmlns:a16="http://schemas.microsoft.com/office/drawing/2014/main" id="{BEE335BD-4CBD-2755-B23A-0673D781BB26}"/>
              </a:ext>
            </a:extLst>
          </p:cNvPr>
          <p:cNvSpPr txBox="1"/>
          <p:nvPr/>
        </p:nvSpPr>
        <p:spPr>
          <a:xfrm>
            <a:off x="2970087" y="293493"/>
            <a:ext cx="6395585" cy="1015663"/>
          </a:xfrm>
          <a:prstGeom prst="rect">
            <a:avLst/>
          </a:prstGeom>
          <a:noFill/>
        </p:spPr>
        <p:txBody>
          <a:bodyPr wrap="square">
            <a:spAutoFit/>
          </a:bodyPr>
          <a:lstStyle/>
          <a:p>
            <a:pPr algn="ctr"/>
            <a:r>
              <a:rPr lang="en-US" sz="2000" b="1" i="0" u="none" strike="noStrike" dirty="0">
                <a:solidFill>
                  <a:srgbClr val="FFFFFF"/>
                </a:solidFill>
                <a:effectLst/>
                <a:latin typeface="Arial" panose="020B0604020202020204" pitchFamily="34" charset="0"/>
                <a:cs typeface="Arial" panose="020B0604020202020204" pitchFamily="34" charset="0"/>
              </a:rPr>
              <a:t>SDG 15 - </a:t>
            </a:r>
            <a:r>
              <a:rPr lang="en-US" sz="2000" b="1" i="0" dirty="0">
                <a:solidFill>
                  <a:schemeClr val="bg1"/>
                </a:solidFill>
                <a:effectLst/>
                <a:latin typeface="Arial" panose="020B0604020202020204" pitchFamily="34" charset="0"/>
                <a:cs typeface="Arial" panose="020B0604020202020204" pitchFamily="34" charset="0"/>
              </a:rPr>
              <a:t>Sustainably manage forests, combat desertification, halt and reverse land degradation, halt biodiversity loss</a:t>
            </a:r>
          </a:p>
        </p:txBody>
      </p:sp>
      <p:sp>
        <p:nvSpPr>
          <p:cNvPr id="4" name="ZoneTexte 3">
            <a:extLst>
              <a:ext uri="{FF2B5EF4-FFF2-40B4-BE49-F238E27FC236}">
                <a16:creationId xmlns:a16="http://schemas.microsoft.com/office/drawing/2014/main" id="{E6209204-ECC3-B633-0610-DB546E140442}"/>
              </a:ext>
            </a:extLst>
          </p:cNvPr>
          <p:cNvSpPr txBox="1"/>
          <p:nvPr/>
        </p:nvSpPr>
        <p:spPr>
          <a:xfrm rot="18921439">
            <a:off x="11627471" y="6500187"/>
            <a:ext cx="735939" cy="230832"/>
          </a:xfrm>
          <a:prstGeom prst="rect">
            <a:avLst/>
          </a:prstGeom>
          <a:noFill/>
        </p:spPr>
        <p:txBody>
          <a:bodyPr wrap="square" rtlCol="0">
            <a:spAutoFit/>
          </a:bodyPr>
          <a:lstStyle/>
          <a:p>
            <a:r>
              <a:rPr lang="fr-FR" sz="900" dirty="0">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See more</a:t>
            </a:r>
            <a:endParaRPr lang="fr-FR" sz="900" dirty="0">
              <a:solidFill>
                <a:schemeClr val="bg1"/>
              </a:solidFill>
              <a:latin typeface="Arial" panose="020B0604020202020204" pitchFamily="34" charset="0"/>
              <a:cs typeface="Arial" panose="020B0604020202020204" pitchFamily="34" charset="0"/>
            </a:endParaRPr>
          </a:p>
        </p:txBody>
      </p:sp>
      <p:cxnSp>
        <p:nvCxnSpPr>
          <p:cNvPr id="10" name="Connecteur droit 9">
            <a:extLst>
              <a:ext uri="{FF2B5EF4-FFF2-40B4-BE49-F238E27FC236}">
                <a16:creationId xmlns:a16="http://schemas.microsoft.com/office/drawing/2014/main" id="{79D5D977-89CA-6627-FC7C-8137F4F1B079}"/>
              </a:ext>
            </a:extLst>
          </p:cNvPr>
          <p:cNvCxnSpPr/>
          <p:nvPr/>
        </p:nvCxnSpPr>
        <p:spPr>
          <a:xfrm>
            <a:off x="4601110" y="1395002"/>
            <a:ext cx="298978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22" name="Image 21" descr="Une image contenant texte, Graphique, Police, graphisme&#10;&#10;Description générée automatiquement">
            <a:extLst>
              <a:ext uri="{FF2B5EF4-FFF2-40B4-BE49-F238E27FC236}">
                <a16:creationId xmlns:a16="http://schemas.microsoft.com/office/drawing/2014/main" id="{5D9FCD66-925B-9703-C2DE-FB94F534BE7A}"/>
              </a:ext>
            </a:extLst>
          </p:cNvPr>
          <p:cNvPicPr>
            <a:picLocks noChangeAspect="1"/>
          </p:cNvPicPr>
          <p:nvPr/>
        </p:nvPicPr>
        <p:blipFill rotWithShape="1">
          <a:blip r:embed="rId6">
            <a:extLst>
              <a:ext uri="{28A0092B-C50C-407E-A947-70E740481C1C}">
                <a14:useLocalDpi xmlns:a14="http://schemas.microsoft.com/office/drawing/2010/main" val="0"/>
              </a:ext>
            </a:extLst>
          </a:blip>
          <a:srcRect t="29017"/>
          <a:stretch/>
        </p:blipFill>
        <p:spPr>
          <a:xfrm>
            <a:off x="588015" y="213706"/>
            <a:ext cx="1572675" cy="1116332"/>
          </a:xfrm>
          <a:prstGeom prst="rect">
            <a:avLst/>
          </a:prstGeom>
        </p:spPr>
      </p:pic>
      <p:sp>
        <p:nvSpPr>
          <p:cNvPr id="8" name="Rectangle 7">
            <a:extLst>
              <a:ext uri="{FF2B5EF4-FFF2-40B4-BE49-F238E27FC236}">
                <a16:creationId xmlns:a16="http://schemas.microsoft.com/office/drawing/2014/main" id="{DB4F893F-E952-7180-0AA8-05E676DAEFDA}"/>
              </a:ext>
            </a:extLst>
          </p:cNvPr>
          <p:cNvSpPr/>
          <p:nvPr/>
        </p:nvSpPr>
        <p:spPr>
          <a:xfrm>
            <a:off x="1621674" y="2580457"/>
            <a:ext cx="9009579" cy="16902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283A5CBF-89EE-488C-8107-6018F6541034}"/>
              </a:ext>
            </a:extLst>
          </p:cNvPr>
          <p:cNvSpPr/>
          <p:nvPr/>
        </p:nvSpPr>
        <p:spPr>
          <a:xfrm>
            <a:off x="1909782" y="2764293"/>
            <a:ext cx="9009578" cy="1690262"/>
          </a:xfrm>
          <a:prstGeom prst="rect">
            <a:avLst/>
          </a:prstGeom>
          <a:noFill/>
          <a:ln w="28575">
            <a:solidFill>
              <a:srgbClr val="56C0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6" name="Groupe 15">
            <a:extLst>
              <a:ext uri="{FF2B5EF4-FFF2-40B4-BE49-F238E27FC236}">
                <a16:creationId xmlns:a16="http://schemas.microsoft.com/office/drawing/2014/main" id="{FA020CA3-280B-F85E-5D5E-7B8B73C8B76A}"/>
              </a:ext>
            </a:extLst>
          </p:cNvPr>
          <p:cNvGrpSpPr/>
          <p:nvPr/>
        </p:nvGrpSpPr>
        <p:grpSpPr>
          <a:xfrm>
            <a:off x="2788351" y="2823618"/>
            <a:ext cx="6488903" cy="1154163"/>
            <a:chOff x="2679294" y="2471280"/>
            <a:chExt cx="6488903" cy="1154163"/>
          </a:xfrm>
        </p:grpSpPr>
        <p:sp>
          <p:nvSpPr>
            <p:cNvPr id="17" name="ZoneTexte 16">
              <a:extLst>
                <a:ext uri="{FF2B5EF4-FFF2-40B4-BE49-F238E27FC236}">
                  <a16:creationId xmlns:a16="http://schemas.microsoft.com/office/drawing/2014/main" id="{46A5E8DD-3B60-66C9-E6D2-E0236C99F150}"/>
                </a:ext>
              </a:extLst>
            </p:cNvPr>
            <p:cNvSpPr txBox="1"/>
            <p:nvPr/>
          </p:nvSpPr>
          <p:spPr>
            <a:xfrm>
              <a:off x="2679294" y="2979112"/>
              <a:ext cx="6488903" cy="646331"/>
            </a:xfrm>
            <a:prstGeom prst="rect">
              <a:avLst/>
            </a:prstGeom>
            <a:noFill/>
          </p:spPr>
          <p:txBody>
            <a:bodyPr wrap="square">
              <a:spAutoFit/>
            </a:bodyPr>
            <a:lstStyle/>
            <a:p>
              <a:pPr marL="139700" indent="0" algn="ctr">
                <a:spcBef>
                  <a:spcPts val="0"/>
                </a:spcBef>
                <a:buSzPts val="1400"/>
                <a:buNone/>
              </a:pPr>
              <a:r>
                <a:rPr lang="fr-FR" dirty="0">
                  <a:solidFill>
                    <a:schemeClr val="bg1"/>
                  </a:solidFill>
                  <a:latin typeface="Arial" panose="020B0604020202020204" pitchFamily="34" charset="0"/>
                  <a:cs typeface="Arial" panose="020B0604020202020204" pitchFamily="34" charset="0"/>
                </a:rPr>
                <a:t>In 2024, </a:t>
              </a:r>
              <a:r>
                <a:rPr lang="en-US" dirty="0">
                  <a:solidFill>
                    <a:schemeClr val="bg1"/>
                  </a:solidFill>
                  <a:latin typeface="Arial" panose="020B0604020202020204" pitchFamily="34" charset="0"/>
                  <a:cs typeface="Arial" panose="020B0604020202020204" pitchFamily="34" charset="0"/>
                </a:rPr>
                <a:t>we displayed                       </a:t>
              </a:r>
              <a:r>
                <a:rPr lang="en-US" sz="1800" dirty="0">
                  <a:solidFill>
                    <a:schemeClr val="bg1"/>
                  </a:solidFill>
                  <a:latin typeface="Arial" panose="020B0604020202020204" pitchFamily="34" charset="0"/>
                  <a:cs typeface="Arial" panose="020B0604020202020204" pitchFamily="34" charset="0"/>
                </a:rPr>
                <a:t>campaigns</a:t>
              </a:r>
            </a:p>
            <a:p>
              <a:pPr marL="139700" indent="0" algn="ctr">
                <a:spcBef>
                  <a:spcPts val="0"/>
                </a:spcBef>
                <a:buSzPts val="1400"/>
                <a:buNone/>
              </a:pPr>
              <a:r>
                <a:rPr lang="en-US" dirty="0">
                  <a:solidFill>
                    <a:schemeClr val="bg1"/>
                  </a:solidFill>
                  <a:latin typeface="Arial" panose="020B0604020202020204" pitchFamily="34" charset="0"/>
                  <a:cs typeface="Arial" panose="020B0604020202020204" pitchFamily="34" charset="0"/>
                </a:rPr>
                <a:t>i</a:t>
              </a:r>
              <a:r>
                <a:rPr lang="en-US" sz="1800" dirty="0">
                  <a:solidFill>
                    <a:schemeClr val="bg1"/>
                  </a:solidFill>
                  <a:latin typeface="Arial" panose="020B0604020202020204" pitchFamily="34" charset="0"/>
                  <a:cs typeface="Arial" panose="020B0604020202020204" pitchFamily="34" charset="0"/>
                </a:rPr>
                <a:t>nternationally</a:t>
              </a:r>
              <a:r>
                <a:rPr lang="fr-FR" sz="1800" dirty="0">
                  <a:solidFill>
                    <a:schemeClr val="bg1"/>
                  </a:solidFill>
                  <a:latin typeface="Arial" panose="020B0604020202020204" pitchFamily="34" charset="0"/>
                  <a:cs typeface="Arial" panose="020B0604020202020204" pitchFamily="34" charset="0"/>
                </a:rPr>
                <a:t>, </a:t>
              </a:r>
              <a:r>
                <a:rPr lang="en-US" sz="1800" dirty="0">
                  <a:solidFill>
                    <a:schemeClr val="bg1"/>
                  </a:solidFill>
                  <a:latin typeface="Arial" panose="020B0604020202020204" pitchFamily="34" charset="0"/>
                  <a:cs typeface="Arial" panose="020B0604020202020204" pitchFamily="34" charset="0"/>
                </a:rPr>
                <a:t>for earthy life. </a:t>
              </a:r>
              <a:endParaRPr lang="fr-FR" sz="1800" dirty="0">
                <a:solidFill>
                  <a:schemeClr val="bg1"/>
                </a:solidFill>
                <a:latin typeface="Arial" panose="020B0604020202020204" pitchFamily="34" charset="0"/>
                <a:cs typeface="Arial" panose="020B0604020202020204" pitchFamily="34" charset="0"/>
              </a:endParaRPr>
            </a:p>
          </p:txBody>
        </p:sp>
        <p:sp>
          <p:nvSpPr>
            <p:cNvPr id="18" name="ZoneTexte 17">
              <a:extLst>
                <a:ext uri="{FF2B5EF4-FFF2-40B4-BE49-F238E27FC236}">
                  <a16:creationId xmlns:a16="http://schemas.microsoft.com/office/drawing/2014/main" id="{8B927B75-1054-DDA6-0FEE-CBF3060216B8}"/>
                </a:ext>
              </a:extLst>
            </p:cNvPr>
            <p:cNvSpPr txBox="1"/>
            <p:nvPr/>
          </p:nvSpPr>
          <p:spPr>
            <a:xfrm>
              <a:off x="5825329" y="2471280"/>
              <a:ext cx="1457726" cy="1015663"/>
            </a:xfrm>
            <a:prstGeom prst="rect">
              <a:avLst/>
            </a:prstGeom>
            <a:noFill/>
          </p:spPr>
          <p:txBody>
            <a:bodyPr wrap="square">
              <a:spAutoFit/>
            </a:bodyPr>
            <a:lstStyle/>
            <a:p>
              <a:r>
                <a:rPr lang="fr-FR" sz="6000" b="1" dirty="0">
                  <a:solidFill>
                    <a:schemeClr val="bg1"/>
                  </a:solidFill>
                  <a:latin typeface="Bahnschrift" panose="020B0502040204020203" pitchFamily="34" charset="0"/>
                  <a:ea typeface="Tahoma" panose="020B0604030504040204" pitchFamily="34" charset="0"/>
                  <a:cs typeface="Tahoma" panose="020B0604030504040204" pitchFamily="34" charset="0"/>
                </a:rPr>
                <a:t>300</a:t>
              </a:r>
            </a:p>
          </p:txBody>
        </p:sp>
      </p:grpSp>
    </p:spTree>
    <p:extLst>
      <p:ext uri="{BB962C8B-B14F-4D97-AF65-F5344CB8AC3E}">
        <p14:creationId xmlns:p14="http://schemas.microsoft.com/office/powerpoint/2010/main" val="33948168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2548B">
            <a:alpha val="40000"/>
          </a:srgbClr>
        </a:solidFill>
        <a:effectLst/>
      </p:bgPr>
    </p:bg>
    <p:spTree>
      <p:nvGrpSpPr>
        <p:cNvPr id="1" name=""/>
        <p:cNvGrpSpPr/>
        <p:nvPr/>
      </p:nvGrpSpPr>
      <p:grpSpPr>
        <a:xfrm>
          <a:off x="0" y="0"/>
          <a:ext cx="0" cy="0"/>
          <a:chOff x="0" y="0"/>
          <a:chExt cx="0" cy="0"/>
        </a:xfrm>
      </p:grpSpPr>
      <p:sp>
        <p:nvSpPr>
          <p:cNvPr id="2" name="Triangle isocèle 1">
            <a:extLst>
              <a:ext uri="{FF2B5EF4-FFF2-40B4-BE49-F238E27FC236}">
                <a16:creationId xmlns:a16="http://schemas.microsoft.com/office/drawing/2014/main" id="{A5CF7CC0-FD3B-E1E6-B63D-755DD1A8E56D}"/>
              </a:ext>
            </a:extLst>
          </p:cNvPr>
          <p:cNvSpPr/>
          <p:nvPr/>
        </p:nvSpPr>
        <p:spPr>
          <a:xfrm>
            <a:off x="11557788" y="6196338"/>
            <a:ext cx="945637" cy="661662"/>
          </a:xfrm>
          <a:prstGeom prst="triangle">
            <a:avLst>
              <a:gd name="adj" fmla="val 71935"/>
            </a:avLst>
          </a:prstGeom>
          <a:solidFill>
            <a:srgbClr val="0254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817AB1FD-E2BD-04E4-C6C2-5C5EEE5481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56061" y="6102181"/>
            <a:ext cx="775699" cy="775699"/>
          </a:xfrm>
          <a:prstGeom prst="rect">
            <a:avLst/>
          </a:prstGeom>
        </p:spPr>
      </p:pic>
      <p:pic>
        <p:nvPicPr>
          <p:cNvPr id="9" name="Image 8" descr="Une image contenant logo&#10;&#10;Description générée automatiquement">
            <a:extLst>
              <a:ext uri="{FF2B5EF4-FFF2-40B4-BE49-F238E27FC236}">
                <a16:creationId xmlns:a16="http://schemas.microsoft.com/office/drawing/2014/main" id="{DDAF09EC-CF88-BF6F-D59A-83DF046251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90607" y="293493"/>
            <a:ext cx="1553303" cy="843567"/>
          </a:xfrm>
          <a:prstGeom prst="rect">
            <a:avLst/>
          </a:prstGeom>
        </p:spPr>
      </p:pic>
      <p:sp>
        <p:nvSpPr>
          <p:cNvPr id="11" name="ZoneTexte 10">
            <a:extLst>
              <a:ext uri="{FF2B5EF4-FFF2-40B4-BE49-F238E27FC236}">
                <a16:creationId xmlns:a16="http://schemas.microsoft.com/office/drawing/2014/main" id="{40F86EE9-6D7D-878B-B843-A35784EDCAE0}"/>
              </a:ext>
            </a:extLst>
          </p:cNvPr>
          <p:cNvSpPr txBox="1"/>
          <p:nvPr/>
        </p:nvSpPr>
        <p:spPr>
          <a:xfrm>
            <a:off x="2315538" y="411310"/>
            <a:ext cx="7560924" cy="400110"/>
          </a:xfrm>
          <a:prstGeom prst="rect">
            <a:avLst/>
          </a:prstGeom>
          <a:noFill/>
        </p:spPr>
        <p:txBody>
          <a:bodyPr wrap="square">
            <a:spAutoFit/>
          </a:bodyPr>
          <a:lstStyle/>
          <a:p>
            <a:pPr algn="ctr"/>
            <a:r>
              <a:rPr lang="en-US" sz="2000" b="1" i="0" u="none" strike="noStrike" dirty="0">
                <a:solidFill>
                  <a:srgbClr val="FFFFFF"/>
                </a:solidFill>
                <a:effectLst/>
                <a:latin typeface="Arial" panose="020B0604020202020204" pitchFamily="34" charset="0"/>
                <a:cs typeface="Arial" panose="020B0604020202020204" pitchFamily="34" charset="0"/>
              </a:rPr>
              <a:t>SDG 16 - Promote peaceful and inclusive societies </a:t>
            </a:r>
            <a:endParaRPr lang="fr-FR" sz="2000" dirty="0">
              <a:latin typeface="Arial" panose="020B0604020202020204" pitchFamily="34" charset="0"/>
              <a:cs typeface="Arial" panose="020B0604020202020204" pitchFamily="34" charset="0"/>
            </a:endParaRPr>
          </a:p>
        </p:txBody>
      </p:sp>
      <p:pic>
        <p:nvPicPr>
          <p:cNvPr id="14" name="Image 13" descr="Une image contenant texte&#10;&#10;Description générée automatiquement">
            <a:extLst>
              <a:ext uri="{FF2B5EF4-FFF2-40B4-BE49-F238E27FC236}">
                <a16:creationId xmlns:a16="http://schemas.microsoft.com/office/drawing/2014/main" id="{9B1A3B9A-CB39-3370-0D04-118A7B185CC7}"/>
              </a:ext>
            </a:extLst>
          </p:cNvPr>
          <p:cNvPicPr>
            <a:picLocks noChangeAspect="1"/>
          </p:cNvPicPr>
          <p:nvPr/>
        </p:nvPicPr>
        <p:blipFill rotWithShape="1">
          <a:blip r:embed="rId5">
            <a:extLst>
              <a:ext uri="{28A0092B-C50C-407E-A947-70E740481C1C}">
                <a14:useLocalDpi xmlns:a14="http://schemas.microsoft.com/office/drawing/2010/main" val="0"/>
              </a:ext>
            </a:extLst>
          </a:blip>
          <a:srcRect t="43006"/>
          <a:stretch/>
        </p:blipFill>
        <p:spPr>
          <a:xfrm>
            <a:off x="665446" y="310618"/>
            <a:ext cx="1235947" cy="704413"/>
          </a:xfrm>
          <a:prstGeom prst="rect">
            <a:avLst/>
          </a:prstGeom>
        </p:spPr>
      </p:pic>
      <p:sp>
        <p:nvSpPr>
          <p:cNvPr id="4" name="ZoneTexte 3">
            <a:extLst>
              <a:ext uri="{FF2B5EF4-FFF2-40B4-BE49-F238E27FC236}">
                <a16:creationId xmlns:a16="http://schemas.microsoft.com/office/drawing/2014/main" id="{FB94C820-649A-CB8B-468A-52138699245B}"/>
              </a:ext>
            </a:extLst>
          </p:cNvPr>
          <p:cNvSpPr txBox="1"/>
          <p:nvPr/>
        </p:nvSpPr>
        <p:spPr>
          <a:xfrm rot="18921439">
            <a:off x="11627471" y="6500187"/>
            <a:ext cx="735939" cy="230832"/>
          </a:xfrm>
          <a:prstGeom prst="rect">
            <a:avLst/>
          </a:prstGeom>
          <a:noFill/>
        </p:spPr>
        <p:txBody>
          <a:bodyPr wrap="square" rtlCol="0">
            <a:spAutoFit/>
          </a:bodyPr>
          <a:lstStyle/>
          <a:p>
            <a:r>
              <a:rPr lang="fr-FR" sz="900" dirty="0">
                <a:solidFill>
                  <a:schemeClr val="bg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See more</a:t>
            </a:r>
            <a:endParaRPr lang="fr-FR" sz="900" dirty="0">
              <a:solidFill>
                <a:schemeClr val="bg1"/>
              </a:solidFill>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2E249FB0-472E-FEDC-477F-D904E6CABE0C}"/>
              </a:ext>
            </a:extLst>
          </p:cNvPr>
          <p:cNvSpPr txBox="1"/>
          <p:nvPr/>
        </p:nvSpPr>
        <p:spPr>
          <a:xfrm>
            <a:off x="4329553" y="1130905"/>
            <a:ext cx="3532894" cy="1015663"/>
          </a:xfrm>
          <a:prstGeom prst="rect">
            <a:avLst/>
          </a:prstGeom>
          <a:noFill/>
        </p:spPr>
        <p:txBody>
          <a:bodyPr wrap="square">
            <a:spAutoFit/>
          </a:bodyPr>
          <a:lstStyle/>
          <a:p>
            <a:pPr algn="ctr"/>
            <a:r>
              <a:rPr lang="fr-FR" sz="6000" b="1" i="0" u="none" strike="noStrike" dirty="0">
                <a:solidFill>
                  <a:srgbClr val="FFFFFF"/>
                </a:solidFill>
                <a:effectLst/>
                <a:latin typeface="Bahnschrift" panose="020B0502040204020203" pitchFamily="34" charset="0"/>
                <a:ea typeface="Tahoma" panose="020B0604030504040204" pitchFamily="34" charset="0"/>
                <a:cs typeface="Tahoma" panose="020B0604030504040204" pitchFamily="34" charset="0"/>
              </a:rPr>
              <a:t>100%</a:t>
            </a:r>
            <a:endParaRPr lang="fr-FR" sz="6000" b="1" dirty="0">
              <a:latin typeface="Bahnschrift" panose="020B0502040204020203" pitchFamily="34" charset="0"/>
              <a:ea typeface="Tahoma" panose="020B0604030504040204" pitchFamily="34" charset="0"/>
              <a:cs typeface="Tahoma" panose="020B0604030504040204" pitchFamily="34" charset="0"/>
            </a:endParaRPr>
          </a:p>
        </p:txBody>
      </p:sp>
      <p:sp>
        <p:nvSpPr>
          <p:cNvPr id="6" name="ZoneTexte 5">
            <a:extLst>
              <a:ext uri="{FF2B5EF4-FFF2-40B4-BE49-F238E27FC236}">
                <a16:creationId xmlns:a16="http://schemas.microsoft.com/office/drawing/2014/main" id="{ECAED394-8774-5F59-1A0B-1841F7282599}"/>
              </a:ext>
            </a:extLst>
          </p:cNvPr>
          <p:cNvSpPr txBox="1"/>
          <p:nvPr/>
        </p:nvSpPr>
        <p:spPr>
          <a:xfrm>
            <a:off x="2627630" y="2094645"/>
            <a:ext cx="6936740" cy="307777"/>
          </a:xfrm>
          <a:prstGeom prst="rect">
            <a:avLst/>
          </a:prstGeom>
          <a:noFill/>
        </p:spPr>
        <p:txBody>
          <a:bodyPr wrap="square">
            <a:spAutoFit/>
          </a:bodyPr>
          <a:lstStyle/>
          <a:p>
            <a:pPr algn="ctr"/>
            <a:r>
              <a:rPr lang="en-US" sz="1400" b="1" i="0" u="none" strike="noStrike" dirty="0">
                <a:solidFill>
                  <a:srgbClr val="02548B"/>
                </a:solidFill>
                <a:effectLst/>
                <a:latin typeface="Arial" panose="020B0604020202020204" pitchFamily="34" charset="0"/>
                <a:cs typeface="Arial" panose="020B0604020202020204" pitchFamily="34" charset="0"/>
              </a:rPr>
              <a:t>OF CONNECTED EMPLOYEES SIGNED THE CODE OF ETHICS IN </a:t>
            </a:r>
            <a:r>
              <a:rPr lang="en-US" sz="1400" b="1" dirty="0">
                <a:solidFill>
                  <a:srgbClr val="02548B"/>
                </a:solidFill>
                <a:latin typeface="Arial" panose="020B0604020202020204" pitchFamily="34" charset="0"/>
                <a:cs typeface="Arial" panose="020B0604020202020204" pitchFamily="34" charset="0"/>
              </a:rPr>
              <a:t>2024 </a:t>
            </a:r>
          </a:p>
        </p:txBody>
      </p:sp>
      <p:sp>
        <p:nvSpPr>
          <p:cNvPr id="7" name="ZoneTexte 6">
            <a:extLst>
              <a:ext uri="{FF2B5EF4-FFF2-40B4-BE49-F238E27FC236}">
                <a16:creationId xmlns:a16="http://schemas.microsoft.com/office/drawing/2014/main" id="{AAE177DE-5D42-CF60-49C1-7A62F75CE5D3}"/>
              </a:ext>
            </a:extLst>
          </p:cNvPr>
          <p:cNvSpPr txBox="1"/>
          <p:nvPr/>
        </p:nvSpPr>
        <p:spPr>
          <a:xfrm>
            <a:off x="6375990" y="3297912"/>
            <a:ext cx="5467920" cy="1077218"/>
          </a:xfrm>
          <a:prstGeom prst="rect">
            <a:avLst/>
          </a:prstGeom>
          <a:noFill/>
        </p:spPr>
        <p:txBody>
          <a:bodyPr wrap="square">
            <a:spAutoFit/>
          </a:bodyPr>
          <a:lstStyle/>
          <a:p>
            <a:pPr algn="just"/>
            <a:r>
              <a:rPr lang="en-US" sz="1600" b="0" i="0" u="none" strike="noStrike" dirty="0">
                <a:solidFill>
                  <a:srgbClr val="FFFFFF"/>
                </a:solidFill>
                <a:effectLst/>
                <a:latin typeface="Arial" panose="020B0604020202020204" pitchFamily="34" charset="0"/>
                <a:cs typeface="Arial" panose="020B0604020202020204" pitchFamily="34" charset="0"/>
              </a:rPr>
              <a:t>We protect </a:t>
            </a:r>
            <a:r>
              <a:rPr lang="en-US" sz="1600" b="1" i="0" u="none" strike="noStrike" dirty="0">
                <a:solidFill>
                  <a:srgbClr val="FFFFFF"/>
                </a:solidFill>
                <a:effectLst/>
                <a:latin typeface="Arial" panose="020B0604020202020204" pitchFamily="34" charset="0"/>
                <a:cs typeface="Arial" panose="020B0604020202020204" pitchFamily="34" charset="0"/>
              </a:rPr>
              <a:t>fundamental freedoms</a:t>
            </a:r>
            <a:r>
              <a:rPr lang="en-US" sz="1600" b="0" i="0" u="none" strike="noStrike" dirty="0">
                <a:solidFill>
                  <a:srgbClr val="FFFFFF"/>
                </a:solidFill>
                <a:effectLst/>
                <a:latin typeface="Arial" panose="020B0604020202020204" pitchFamily="34" charset="0"/>
                <a:cs typeface="Arial" panose="020B0604020202020204" pitchFamily="34" charset="0"/>
              </a:rPr>
              <a:t> by condemning child </a:t>
            </a:r>
            <a:r>
              <a:rPr lang="en-US" sz="1600" b="0" i="0" u="none" strike="noStrike" dirty="0" err="1">
                <a:solidFill>
                  <a:srgbClr val="FFFFFF"/>
                </a:solidFill>
                <a:effectLst/>
                <a:latin typeface="Arial" panose="020B0604020202020204" pitchFamily="34" charset="0"/>
                <a:cs typeface="Arial" panose="020B0604020202020204" pitchFamily="34" charset="0"/>
              </a:rPr>
              <a:t>labour</a:t>
            </a:r>
            <a:r>
              <a:rPr lang="en-US" sz="1600" b="0" i="0" u="none" strike="noStrike" dirty="0">
                <a:solidFill>
                  <a:srgbClr val="FFFFFF"/>
                </a:solidFill>
                <a:effectLst/>
                <a:latin typeface="Arial" panose="020B0604020202020204" pitchFamily="34" charset="0"/>
                <a:cs typeface="Arial" panose="020B0604020202020204" pitchFamily="34" charset="0"/>
              </a:rPr>
              <a:t>, promoting the rule of law, the right to collective bargaining, the right to paid leave, and fighting discrimination. </a:t>
            </a:r>
            <a:endParaRPr lang="fr-FR" sz="1600" dirty="0">
              <a:latin typeface="Arial" panose="020B0604020202020204" pitchFamily="34" charset="0"/>
              <a:cs typeface="Arial" panose="020B0604020202020204" pitchFamily="34" charset="0"/>
            </a:endParaRPr>
          </a:p>
        </p:txBody>
      </p:sp>
      <p:sp>
        <p:nvSpPr>
          <p:cNvPr id="8" name="ZoneTexte 7">
            <a:extLst>
              <a:ext uri="{FF2B5EF4-FFF2-40B4-BE49-F238E27FC236}">
                <a16:creationId xmlns:a16="http://schemas.microsoft.com/office/drawing/2014/main" id="{6B036128-D1B1-C8A7-DA2B-3D34351304F3}"/>
              </a:ext>
            </a:extLst>
          </p:cNvPr>
          <p:cNvSpPr txBox="1"/>
          <p:nvPr/>
        </p:nvSpPr>
        <p:spPr>
          <a:xfrm>
            <a:off x="415873" y="2610323"/>
            <a:ext cx="5467920" cy="2554545"/>
          </a:xfrm>
          <a:prstGeom prst="rect">
            <a:avLst/>
          </a:prstGeom>
          <a:noFill/>
        </p:spPr>
        <p:txBody>
          <a:bodyPr wrap="square">
            <a:spAutoFit/>
          </a:bodyPr>
          <a:lstStyle/>
          <a:p>
            <a:pPr algn="just"/>
            <a:r>
              <a:rPr lang="en-GB" sz="1600" dirty="0">
                <a:solidFill>
                  <a:srgbClr val="FFFFFF"/>
                </a:solidFill>
                <a:latin typeface="Arial" panose="020B0604020202020204" pitchFamily="34" charset="0"/>
                <a:cs typeface="Arial" panose="020B0604020202020204" pitchFamily="34" charset="0"/>
              </a:rPr>
              <a:t>Published in 2001, </a:t>
            </a:r>
            <a:r>
              <a:rPr lang="en-GB" sz="1600" b="1" dirty="0">
                <a:solidFill>
                  <a:srgbClr val="FFFFFF"/>
                </a:solidFill>
                <a:latin typeface="Arial" panose="020B0604020202020204" pitchFamily="34" charset="0"/>
                <a:cs typeface="Arial" panose="020B0604020202020204" pitchFamily="34" charset="0"/>
              </a:rPr>
              <a:t>our Code of Ethics</a:t>
            </a:r>
            <a:r>
              <a:rPr lang="en-GB" sz="1600" dirty="0">
                <a:solidFill>
                  <a:srgbClr val="FFFFFF"/>
                </a:solidFill>
                <a:latin typeface="Arial" panose="020B0604020202020204" pitchFamily="34" charset="0"/>
                <a:cs typeface="Arial" panose="020B0604020202020204" pitchFamily="34" charset="0"/>
              </a:rPr>
              <a:t> formalises the rules of business conduct applicable to all Group employees with our customers, landlords and suppliers/service providers. It highlights three </a:t>
            </a:r>
            <a:r>
              <a:rPr lang="en-GB" sz="1600" b="1" dirty="0">
                <a:solidFill>
                  <a:srgbClr val="FFFFFF"/>
                </a:solidFill>
                <a:latin typeface="Arial" panose="020B0604020202020204" pitchFamily="34" charset="0"/>
                <a:cs typeface="Arial" panose="020B0604020202020204" pitchFamily="34" charset="0"/>
              </a:rPr>
              <a:t>Fundamental Rules of Ethics </a:t>
            </a:r>
            <a:r>
              <a:rPr lang="en-GB" sz="1600" dirty="0">
                <a:solidFill>
                  <a:srgbClr val="FFFFFF"/>
                </a:solidFill>
                <a:latin typeface="Arial" panose="020B0604020202020204" pitchFamily="34" charset="0"/>
                <a:cs typeface="Arial" panose="020B0604020202020204" pitchFamily="34" charset="0"/>
              </a:rPr>
              <a:t>relating to the prevention and fight against corruption and undue influence, the prohibition of anti-competitive practices and the obligation of accuracy and transparency in accounting and financial areas. It includes an alert procedure that is available to all employees.</a:t>
            </a:r>
            <a:endParaRPr lang="en-GB" sz="1600" dirty="0"/>
          </a:p>
        </p:txBody>
      </p:sp>
      <p:sp>
        <p:nvSpPr>
          <p:cNvPr id="10" name="ZoneTexte 9">
            <a:extLst>
              <a:ext uri="{FF2B5EF4-FFF2-40B4-BE49-F238E27FC236}">
                <a16:creationId xmlns:a16="http://schemas.microsoft.com/office/drawing/2014/main" id="{1DA393E9-EB25-3409-DA7A-62E04002DC1C}"/>
              </a:ext>
            </a:extLst>
          </p:cNvPr>
          <p:cNvSpPr txBox="1"/>
          <p:nvPr/>
        </p:nvSpPr>
        <p:spPr>
          <a:xfrm>
            <a:off x="6308207" y="5303995"/>
            <a:ext cx="5467920"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600" dirty="0">
                <a:solidFill>
                  <a:srgbClr val="FFFFFF"/>
                </a:solidFill>
                <a:latin typeface="Arial" panose="020B0604020202020204" pitchFamily="34" charset="0"/>
                <a:cs typeface="Arial" panose="020B0604020202020204" pitchFamily="34" charset="0"/>
              </a:rPr>
              <a:t>Through our powerful public displays, we can play a leading role in promoting responsible communication  on subjects of public interest (e.g. health, charitable causes, global warning etc).</a:t>
            </a:r>
          </a:p>
        </p:txBody>
      </p:sp>
      <p:sp>
        <p:nvSpPr>
          <p:cNvPr id="13" name="ZoneTexte 12">
            <a:extLst>
              <a:ext uri="{FF2B5EF4-FFF2-40B4-BE49-F238E27FC236}">
                <a16:creationId xmlns:a16="http://schemas.microsoft.com/office/drawing/2014/main" id="{F27D4D67-6A06-BDDE-7021-BABE96540D2D}"/>
              </a:ext>
            </a:extLst>
          </p:cNvPr>
          <p:cNvSpPr txBox="1"/>
          <p:nvPr/>
        </p:nvSpPr>
        <p:spPr>
          <a:xfrm>
            <a:off x="415873" y="5337530"/>
            <a:ext cx="5467920" cy="1323439"/>
          </a:xfrm>
          <a:prstGeom prst="rect">
            <a:avLst/>
          </a:prstGeom>
          <a:noFill/>
        </p:spPr>
        <p:txBody>
          <a:bodyPr wrap="square">
            <a:spAutoFit/>
          </a:bodyPr>
          <a:lstStyle/>
          <a:p>
            <a:pPr algn="just"/>
            <a:r>
              <a:rPr lang="en-US" sz="1600" b="0" i="0" u="none" strike="noStrike" dirty="0">
                <a:solidFill>
                  <a:srgbClr val="FFFFFF"/>
                </a:solidFill>
                <a:effectLst/>
                <a:latin typeface="Arial" panose="020B0604020202020204" pitchFamily="34" charset="0"/>
                <a:cs typeface="Arial" panose="020B0604020202020204" pitchFamily="34" charset="0"/>
              </a:rPr>
              <a:t>Created in 2018, the </a:t>
            </a:r>
            <a:r>
              <a:rPr lang="en-US" sz="1600" b="1" i="0" u="none" strike="noStrike" dirty="0">
                <a:solidFill>
                  <a:srgbClr val="FFFFFF"/>
                </a:solidFill>
                <a:effectLst/>
                <a:latin typeface="Arial" panose="020B0604020202020204" pitchFamily="34" charset="0"/>
                <a:cs typeface="Arial" panose="020B0604020202020204" pitchFamily="34" charset="0"/>
              </a:rPr>
              <a:t>Group Vigilance Committee</a:t>
            </a:r>
            <a:r>
              <a:rPr lang="en-US" sz="1600" b="0" i="0" u="none" strike="noStrike" dirty="0">
                <a:solidFill>
                  <a:srgbClr val="FFFFFF"/>
                </a:solidFill>
                <a:effectLst/>
                <a:latin typeface="Arial" panose="020B0604020202020204" pitchFamily="34" charset="0"/>
                <a:cs typeface="Arial" panose="020B0604020202020204" pitchFamily="34" charset="0"/>
              </a:rPr>
              <a:t>, an internal governance committee, is responsible for developing and implementing the annual Vigilance Plan, and for investigating any alerts received via the alert procedure.</a:t>
            </a:r>
            <a:endParaRPr lang="fr-FR" sz="1600" dirty="0">
              <a:latin typeface="Arial" panose="020B0604020202020204" pitchFamily="34" charset="0"/>
              <a:cs typeface="Arial" panose="020B0604020202020204" pitchFamily="34" charset="0"/>
            </a:endParaRPr>
          </a:p>
        </p:txBody>
      </p:sp>
      <p:cxnSp>
        <p:nvCxnSpPr>
          <p:cNvPr id="15" name="Connecteur droit 14">
            <a:extLst>
              <a:ext uri="{FF2B5EF4-FFF2-40B4-BE49-F238E27FC236}">
                <a16:creationId xmlns:a16="http://schemas.microsoft.com/office/drawing/2014/main" id="{66335435-02B0-084F-7029-B03E91438AD0}"/>
              </a:ext>
            </a:extLst>
          </p:cNvPr>
          <p:cNvCxnSpPr>
            <a:cxnSpLocks/>
          </p:cNvCxnSpPr>
          <p:nvPr/>
        </p:nvCxnSpPr>
        <p:spPr>
          <a:xfrm>
            <a:off x="6067425" y="3222124"/>
            <a:ext cx="0" cy="1235693"/>
          </a:xfrm>
          <a:prstGeom prst="line">
            <a:avLst/>
          </a:prstGeom>
          <a:ln w="28575">
            <a:solidFill>
              <a:srgbClr val="02548B"/>
            </a:solidFill>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BD3BF135-6668-48CF-78B9-6823563942D7}"/>
              </a:ext>
            </a:extLst>
          </p:cNvPr>
          <p:cNvCxnSpPr>
            <a:cxnSpLocks/>
          </p:cNvCxnSpPr>
          <p:nvPr/>
        </p:nvCxnSpPr>
        <p:spPr>
          <a:xfrm>
            <a:off x="6096000" y="5337530"/>
            <a:ext cx="0" cy="1052637"/>
          </a:xfrm>
          <a:prstGeom prst="line">
            <a:avLst/>
          </a:prstGeom>
          <a:ln w="28575">
            <a:solidFill>
              <a:srgbClr val="02548B"/>
            </a:solidFill>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56F9118A-DE3A-7F82-66F7-521416103F88}"/>
              </a:ext>
            </a:extLst>
          </p:cNvPr>
          <p:cNvCxnSpPr/>
          <p:nvPr/>
        </p:nvCxnSpPr>
        <p:spPr>
          <a:xfrm>
            <a:off x="4601110" y="934947"/>
            <a:ext cx="298978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93144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83668">
            <a:alpha val="40000"/>
          </a:srgbClr>
        </a:solidFill>
        <a:effectLst/>
      </p:bgPr>
    </p:bg>
    <p:spTree>
      <p:nvGrpSpPr>
        <p:cNvPr id="1" name=""/>
        <p:cNvGrpSpPr/>
        <p:nvPr/>
      </p:nvGrpSpPr>
      <p:grpSpPr>
        <a:xfrm>
          <a:off x="0" y="0"/>
          <a:ext cx="0" cy="0"/>
          <a:chOff x="0" y="0"/>
          <a:chExt cx="0" cy="0"/>
        </a:xfrm>
      </p:grpSpPr>
      <p:sp>
        <p:nvSpPr>
          <p:cNvPr id="11" name="Triangle isocèle 10">
            <a:extLst>
              <a:ext uri="{FF2B5EF4-FFF2-40B4-BE49-F238E27FC236}">
                <a16:creationId xmlns:a16="http://schemas.microsoft.com/office/drawing/2014/main" id="{CF14EB96-5AC1-19F5-FAC3-B0320841397A}"/>
              </a:ext>
            </a:extLst>
          </p:cNvPr>
          <p:cNvSpPr/>
          <p:nvPr/>
        </p:nvSpPr>
        <p:spPr>
          <a:xfrm>
            <a:off x="11557788" y="6196338"/>
            <a:ext cx="945637" cy="661662"/>
          </a:xfrm>
          <a:prstGeom prst="triangle">
            <a:avLst>
              <a:gd name="adj" fmla="val 71935"/>
            </a:avLst>
          </a:prstGeom>
          <a:solidFill>
            <a:srgbClr val="18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a:extLst>
              <a:ext uri="{FF2B5EF4-FFF2-40B4-BE49-F238E27FC236}">
                <a16:creationId xmlns:a16="http://schemas.microsoft.com/office/drawing/2014/main" id="{524A8026-51A4-53D7-3B06-CF181104F8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56061" y="6102181"/>
            <a:ext cx="775699" cy="775699"/>
          </a:xfrm>
          <a:prstGeom prst="rect">
            <a:avLst/>
          </a:prstGeom>
        </p:spPr>
      </p:pic>
      <p:pic>
        <p:nvPicPr>
          <p:cNvPr id="13" name="Image 12" descr="Une image contenant logo&#10;&#10;Description générée automatiquement">
            <a:extLst>
              <a:ext uri="{FF2B5EF4-FFF2-40B4-BE49-F238E27FC236}">
                <a16:creationId xmlns:a16="http://schemas.microsoft.com/office/drawing/2014/main" id="{21EBABAF-CFE9-A128-252B-E74B68649B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90607" y="293493"/>
            <a:ext cx="1553303" cy="843567"/>
          </a:xfrm>
          <a:prstGeom prst="rect">
            <a:avLst/>
          </a:prstGeom>
        </p:spPr>
      </p:pic>
      <p:sp>
        <p:nvSpPr>
          <p:cNvPr id="15" name="ZoneTexte 14">
            <a:extLst>
              <a:ext uri="{FF2B5EF4-FFF2-40B4-BE49-F238E27FC236}">
                <a16:creationId xmlns:a16="http://schemas.microsoft.com/office/drawing/2014/main" id="{F5DE72B6-0FE1-16D0-0574-B8B23951E036}"/>
              </a:ext>
            </a:extLst>
          </p:cNvPr>
          <p:cNvSpPr txBox="1"/>
          <p:nvPr/>
        </p:nvSpPr>
        <p:spPr>
          <a:xfrm>
            <a:off x="2970088" y="392110"/>
            <a:ext cx="6251824" cy="707886"/>
          </a:xfrm>
          <a:prstGeom prst="rect">
            <a:avLst/>
          </a:prstGeom>
          <a:noFill/>
        </p:spPr>
        <p:txBody>
          <a:bodyPr wrap="square">
            <a:spAutoFit/>
          </a:bodyPr>
          <a:lstStyle/>
          <a:p>
            <a:pPr algn="ctr"/>
            <a:r>
              <a:rPr lang="en-US" sz="2000" b="1" i="0" u="none" strike="noStrike" dirty="0">
                <a:solidFill>
                  <a:srgbClr val="FFFFFF"/>
                </a:solidFill>
                <a:effectLst/>
                <a:latin typeface="Arial" panose="020B0604020202020204" pitchFamily="34" charset="0"/>
                <a:cs typeface="Arial" panose="020B0604020202020204" pitchFamily="34" charset="0"/>
              </a:rPr>
              <a:t>SDG 17 - Revitalize the global partnership </a:t>
            </a:r>
          </a:p>
          <a:p>
            <a:pPr algn="ctr"/>
            <a:r>
              <a:rPr lang="en-US" sz="2000" b="1" i="0" u="none" strike="noStrike" dirty="0">
                <a:solidFill>
                  <a:srgbClr val="FFFFFF"/>
                </a:solidFill>
                <a:effectLst/>
                <a:latin typeface="Arial" panose="020B0604020202020204" pitchFamily="34" charset="0"/>
                <a:cs typeface="Arial" panose="020B0604020202020204" pitchFamily="34" charset="0"/>
              </a:rPr>
              <a:t>for sustainable development </a:t>
            </a:r>
            <a:endParaRPr lang="fr-FR" sz="2000" dirty="0">
              <a:latin typeface="Arial" panose="020B0604020202020204" pitchFamily="34" charset="0"/>
              <a:cs typeface="Arial" panose="020B0604020202020204" pitchFamily="34" charset="0"/>
            </a:endParaRPr>
          </a:p>
        </p:txBody>
      </p:sp>
      <p:pic>
        <p:nvPicPr>
          <p:cNvPr id="18" name="Image 17">
            <a:extLst>
              <a:ext uri="{FF2B5EF4-FFF2-40B4-BE49-F238E27FC236}">
                <a16:creationId xmlns:a16="http://schemas.microsoft.com/office/drawing/2014/main" id="{DF9F8930-57FD-C4C3-C51C-D88EA345BDA0}"/>
              </a:ext>
            </a:extLst>
          </p:cNvPr>
          <p:cNvPicPr>
            <a:picLocks noChangeAspect="1"/>
          </p:cNvPicPr>
          <p:nvPr/>
        </p:nvPicPr>
        <p:blipFill rotWithShape="1">
          <a:blip r:embed="rId5">
            <a:extLst>
              <a:ext uri="{28A0092B-C50C-407E-A947-70E740481C1C}">
                <a14:useLocalDpi xmlns:a14="http://schemas.microsoft.com/office/drawing/2010/main" val="0"/>
              </a:ext>
            </a:extLst>
          </a:blip>
          <a:srcRect t="34580"/>
          <a:stretch/>
        </p:blipFill>
        <p:spPr>
          <a:xfrm>
            <a:off x="887544" y="473800"/>
            <a:ext cx="1013849" cy="663260"/>
          </a:xfrm>
          <a:prstGeom prst="rect">
            <a:avLst/>
          </a:prstGeom>
        </p:spPr>
      </p:pic>
      <p:sp>
        <p:nvSpPr>
          <p:cNvPr id="2" name="ZoneTexte 1">
            <a:extLst>
              <a:ext uri="{FF2B5EF4-FFF2-40B4-BE49-F238E27FC236}">
                <a16:creationId xmlns:a16="http://schemas.microsoft.com/office/drawing/2014/main" id="{A5D61A59-79E0-5741-3D87-453895D65473}"/>
              </a:ext>
            </a:extLst>
          </p:cNvPr>
          <p:cNvSpPr txBox="1"/>
          <p:nvPr/>
        </p:nvSpPr>
        <p:spPr>
          <a:xfrm rot="18921439">
            <a:off x="11627471" y="6500187"/>
            <a:ext cx="735939" cy="230832"/>
          </a:xfrm>
          <a:prstGeom prst="rect">
            <a:avLst/>
          </a:prstGeom>
          <a:noFill/>
        </p:spPr>
        <p:txBody>
          <a:bodyPr wrap="square" rtlCol="0">
            <a:spAutoFit/>
          </a:bodyPr>
          <a:lstStyle/>
          <a:p>
            <a:r>
              <a:rPr lang="fr-FR" sz="900" dirty="0">
                <a:solidFill>
                  <a:schemeClr val="bg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See more</a:t>
            </a:r>
            <a:endParaRPr lang="fr-FR" sz="900" dirty="0">
              <a:solidFill>
                <a:schemeClr val="bg1"/>
              </a:solidFill>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7883A211-CD5C-2201-4416-FE7E12DA9131}"/>
              </a:ext>
            </a:extLst>
          </p:cNvPr>
          <p:cNvSpPr txBox="1"/>
          <p:nvPr/>
        </p:nvSpPr>
        <p:spPr>
          <a:xfrm>
            <a:off x="125951" y="3296481"/>
            <a:ext cx="1598636" cy="1015663"/>
          </a:xfrm>
          <a:prstGeom prst="rect">
            <a:avLst/>
          </a:prstGeom>
          <a:noFill/>
        </p:spPr>
        <p:txBody>
          <a:bodyPr wrap="square">
            <a:spAutoFit/>
          </a:bodyPr>
          <a:lstStyle/>
          <a:p>
            <a:r>
              <a:rPr lang="fr-FR" sz="6000" b="1" i="0" u="none" strike="noStrike" dirty="0">
                <a:solidFill>
                  <a:schemeClr val="bg1"/>
                </a:solidFill>
                <a:effectLst/>
                <a:latin typeface="Bahnschrift" panose="020B0502040204020203" pitchFamily="34" charset="0"/>
                <a:ea typeface="Tahoma" panose="020B0604030504040204" pitchFamily="34" charset="0"/>
                <a:cs typeface="Tahoma" panose="020B0604030504040204" pitchFamily="34" charset="0"/>
              </a:rPr>
              <a:t>57</a:t>
            </a:r>
            <a:endParaRPr lang="fr-FR" sz="6000" b="1" dirty="0">
              <a:solidFill>
                <a:schemeClr val="bg1"/>
              </a:solidFill>
              <a:latin typeface="Bahnschrift" panose="020B0502040204020203" pitchFamily="34" charset="0"/>
              <a:ea typeface="Tahoma" panose="020B0604030504040204" pitchFamily="34" charset="0"/>
              <a:cs typeface="Tahoma" panose="020B0604030504040204" pitchFamily="34" charset="0"/>
            </a:endParaRPr>
          </a:p>
        </p:txBody>
      </p:sp>
      <p:sp>
        <p:nvSpPr>
          <p:cNvPr id="4" name="ZoneTexte 3">
            <a:extLst>
              <a:ext uri="{FF2B5EF4-FFF2-40B4-BE49-F238E27FC236}">
                <a16:creationId xmlns:a16="http://schemas.microsoft.com/office/drawing/2014/main" id="{D60204BA-48BD-EF9A-C1F2-C05F24BAF040}"/>
              </a:ext>
            </a:extLst>
          </p:cNvPr>
          <p:cNvSpPr txBox="1"/>
          <p:nvPr/>
        </p:nvSpPr>
        <p:spPr>
          <a:xfrm>
            <a:off x="125950" y="4296218"/>
            <a:ext cx="4684173" cy="461665"/>
          </a:xfrm>
          <a:prstGeom prst="rect">
            <a:avLst/>
          </a:prstGeom>
          <a:noFill/>
        </p:spPr>
        <p:txBody>
          <a:bodyPr wrap="square">
            <a:spAutoFit/>
          </a:bodyPr>
          <a:lstStyle/>
          <a:p>
            <a:r>
              <a:rPr lang="en-US" sz="1200" b="1" i="0" u="none" strike="noStrike" dirty="0">
                <a:solidFill>
                  <a:srgbClr val="183668"/>
                </a:solidFill>
                <a:effectLst/>
                <a:latin typeface="Arial" panose="020B0604020202020204" pitchFamily="34" charset="0"/>
                <a:cs typeface="Arial" panose="020B0604020202020204" pitchFamily="34" charset="0"/>
              </a:rPr>
              <a:t>GROUP’S COUNTRIES</a:t>
            </a:r>
            <a:r>
              <a:rPr lang="en-US" sz="1200" dirty="0"/>
              <a:t> </a:t>
            </a:r>
            <a:r>
              <a:rPr lang="en-US" sz="1200" b="1" dirty="0">
                <a:solidFill>
                  <a:srgbClr val="183668"/>
                </a:solidFill>
                <a:latin typeface="Arial" panose="020B0604020202020204" pitchFamily="34" charset="0"/>
                <a:cs typeface="Arial" panose="020B0604020202020204" pitchFamily="34" charset="0"/>
              </a:rPr>
              <a:t>IMPLEMENTED SPECIFIC SUPPORT ACTIONS FOR MAJOR CAUSES, IN 2024</a:t>
            </a:r>
          </a:p>
        </p:txBody>
      </p:sp>
      <p:sp>
        <p:nvSpPr>
          <p:cNvPr id="7" name="ZoneTexte 6">
            <a:extLst>
              <a:ext uri="{FF2B5EF4-FFF2-40B4-BE49-F238E27FC236}">
                <a16:creationId xmlns:a16="http://schemas.microsoft.com/office/drawing/2014/main" id="{0E1B0050-EFF8-A442-BB68-3C4340E047D9}"/>
              </a:ext>
            </a:extLst>
          </p:cNvPr>
          <p:cNvSpPr txBox="1"/>
          <p:nvPr/>
        </p:nvSpPr>
        <p:spPr>
          <a:xfrm>
            <a:off x="4911966" y="4184883"/>
            <a:ext cx="7118640" cy="2308324"/>
          </a:xfrm>
          <a:prstGeom prst="rect">
            <a:avLst/>
          </a:prstGeom>
          <a:noFill/>
        </p:spPr>
        <p:txBody>
          <a:bodyPr wrap="square" lIns="91440" tIns="45720" rIns="91440" bIns="45720" anchor="t">
            <a:spAutoFit/>
          </a:bodyPr>
          <a:lstStyle/>
          <a:p>
            <a:pPr algn="just"/>
            <a:r>
              <a:rPr lang="en-US" sz="1600" b="0" i="0" u="none" strike="noStrike" dirty="0">
                <a:solidFill>
                  <a:srgbClr val="FFFFFF"/>
                </a:solidFill>
                <a:effectLst/>
                <a:latin typeface="Arial" panose="020B0604020202020204" pitchFamily="34" charset="0"/>
                <a:cs typeface="Arial" panose="020B0604020202020204" pitchFamily="34" charset="0"/>
              </a:rPr>
              <a:t>Here are some of the major </a:t>
            </a:r>
            <a:r>
              <a:rPr lang="en-US" sz="1600" dirty="0">
                <a:solidFill>
                  <a:srgbClr val="FFFFFF"/>
                </a:solidFill>
                <a:latin typeface="Arial" panose="020B0604020202020204" pitchFamily="34" charset="0"/>
                <a:cs typeface="Arial" panose="020B0604020202020204" pitchFamily="34" charset="0"/>
              </a:rPr>
              <a:t>c</a:t>
            </a:r>
            <a:r>
              <a:rPr lang="en-US" sz="1600" b="0" i="0" u="none" strike="noStrike" dirty="0">
                <a:solidFill>
                  <a:srgbClr val="FFFFFF"/>
                </a:solidFill>
                <a:effectLst/>
                <a:latin typeface="Arial" panose="020B0604020202020204" pitchFamily="34" charset="0"/>
                <a:cs typeface="Arial" panose="020B0604020202020204" pitchFamily="34" charset="0"/>
              </a:rPr>
              <a:t>auses that JCDecaux supports:</a:t>
            </a:r>
          </a:p>
          <a:p>
            <a:pPr algn="just"/>
            <a:r>
              <a:rPr lang="en-US" sz="1600" b="0" i="0" u="none" strike="noStrike" dirty="0">
                <a:solidFill>
                  <a:srgbClr val="FFFFFF"/>
                </a:solidFill>
                <a:effectLst/>
                <a:latin typeface="Arial"/>
                <a:cs typeface="Arial"/>
              </a:rPr>
              <a:t>Since 2014, we have been a partner of </a:t>
            </a:r>
            <a:r>
              <a:rPr lang="en-US" sz="1600" b="1" i="0" u="none" strike="noStrike" dirty="0">
                <a:solidFill>
                  <a:srgbClr val="FFFFFF"/>
                </a:solidFill>
                <a:effectLst/>
                <a:latin typeface="Arial"/>
                <a:cs typeface="Arial"/>
              </a:rPr>
              <a:t>Justdiggit</a:t>
            </a:r>
            <a:r>
              <a:rPr lang="en-US" sz="1600" b="0" i="0" u="none" strike="noStrike" dirty="0">
                <a:solidFill>
                  <a:srgbClr val="FFFFFF"/>
                </a:solidFill>
                <a:effectLst/>
                <a:latin typeface="Arial"/>
                <a:cs typeface="Arial"/>
              </a:rPr>
              <a:t>, an association that works for the re-greening of Africa</a:t>
            </a:r>
            <a:r>
              <a:rPr lang="en-US" sz="1600" dirty="0">
                <a:solidFill>
                  <a:srgbClr val="FFFFFF"/>
                </a:solidFill>
                <a:latin typeface="Arial"/>
                <a:cs typeface="Arial"/>
              </a:rPr>
              <a:t>. </a:t>
            </a:r>
            <a:r>
              <a:rPr lang="en-US" sz="1600" dirty="0">
                <a:solidFill>
                  <a:schemeClr val="bg1"/>
                </a:solidFill>
                <a:latin typeface="Arial"/>
                <a:cs typeface="Arial"/>
              </a:rPr>
              <a:t>We support the fight against suicide by </a:t>
            </a:r>
            <a:r>
              <a:rPr lang="en-US" sz="1600" b="1" dirty="0">
                <a:solidFill>
                  <a:schemeClr val="bg1"/>
                </a:solidFill>
                <a:latin typeface="Arial"/>
                <a:cs typeface="Arial"/>
              </a:rPr>
              <a:t>CALM</a:t>
            </a:r>
            <a:r>
              <a:rPr lang="en-US" sz="1600" dirty="0">
                <a:solidFill>
                  <a:schemeClr val="bg1"/>
                </a:solidFill>
                <a:latin typeface="Arial"/>
                <a:cs typeface="Arial"/>
              </a:rPr>
              <a:t> (Campaign Against Living Miserably) in the United Kingdom. We also support the fight against climate change and the preservation of fauna and flora with the German foundation for the preservation of wild animals (</a:t>
            </a:r>
            <a:r>
              <a:rPr lang="en-US" sz="1600" b="1" dirty="0">
                <a:solidFill>
                  <a:schemeClr val="bg1"/>
                </a:solidFill>
                <a:latin typeface="Arial"/>
                <a:cs typeface="Arial"/>
              </a:rPr>
              <a:t>Deutsche Wildtier Stiftung</a:t>
            </a:r>
            <a:r>
              <a:rPr lang="en-US" sz="1600" dirty="0">
                <a:solidFill>
                  <a:schemeClr val="bg1"/>
                </a:solidFill>
                <a:latin typeface="Arial"/>
                <a:cs typeface="Arial"/>
              </a:rPr>
              <a:t>) in Germany.</a:t>
            </a:r>
          </a:p>
          <a:p>
            <a:pPr algn="just"/>
            <a:r>
              <a:rPr lang="en-US" sz="1600" dirty="0">
                <a:solidFill>
                  <a:schemeClr val="bg1"/>
                </a:solidFill>
                <a:latin typeface="Arial"/>
                <a:cs typeface="Arial"/>
              </a:rPr>
              <a:t>The promotion of these important campaigns represented 2% of the Group’s advertising revenue in 2024. </a:t>
            </a:r>
          </a:p>
        </p:txBody>
      </p:sp>
      <p:sp>
        <p:nvSpPr>
          <p:cNvPr id="8" name="ZoneTexte 7">
            <a:extLst>
              <a:ext uri="{FF2B5EF4-FFF2-40B4-BE49-F238E27FC236}">
                <a16:creationId xmlns:a16="http://schemas.microsoft.com/office/drawing/2014/main" id="{48319372-8CC7-CCE9-395E-6A54FA14A6C8}"/>
              </a:ext>
            </a:extLst>
          </p:cNvPr>
          <p:cNvSpPr txBox="1"/>
          <p:nvPr/>
        </p:nvSpPr>
        <p:spPr>
          <a:xfrm>
            <a:off x="4911966" y="1601681"/>
            <a:ext cx="7118640" cy="2062103"/>
          </a:xfrm>
          <a:prstGeom prst="rect">
            <a:avLst/>
          </a:prstGeom>
          <a:noFill/>
        </p:spPr>
        <p:txBody>
          <a:bodyPr wrap="square" lIns="91440" tIns="45720" rIns="91440" bIns="45720" anchor="t">
            <a:spAutoFit/>
          </a:bodyPr>
          <a:lstStyle/>
          <a:p>
            <a:pPr algn="just"/>
            <a:r>
              <a:rPr lang="en-GB" sz="1600" dirty="0">
                <a:solidFill>
                  <a:srgbClr val="FFFFFF"/>
                </a:solidFill>
                <a:latin typeface="Arial"/>
                <a:cs typeface="Arial"/>
              </a:rPr>
              <a:t>We know that our media has the </a:t>
            </a:r>
            <a:r>
              <a:rPr lang="en-GB" sz="1600" b="1" dirty="0">
                <a:solidFill>
                  <a:srgbClr val="FFFFFF"/>
                </a:solidFill>
                <a:latin typeface="Arial"/>
                <a:cs typeface="Arial"/>
              </a:rPr>
              <a:t>power to shape public opinion </a:t>
            </a:r>
            <a:r>
              <a:rPr lang="en-GB" sz="1600" dirty="0">
                <a:solidFill>
                  <a:srgbClr val="FFFFFF"/>
                </a:solidFill>
                <a:latin typeface="Arial"/>
                <a:cs typeface="Arial"/>
              </a:rPr>
              <a:t>and so we support a number of important causes. These causes include: road safety, the environment, support for disadvantaged groups, and raising awareness of the plight of endangered species. Our commitment is shown through our free-of-charge advertising displays, financial support and by creating campaigns with local partners, agencies, governments etc to raise awareness and promote solutions to social, societal and environmental issues.</a:t>
            </a:r>
          </a:p>
        </p:txBody>
      </p:sp>
      <p:sp>
        <p:nvSpPr>
          <p:cNvPr id="12" name="ZoneTexte 11">
            <a:extLst>
              <a:ext uri="{FF2B5EF4-FFF2-40B4-BE49-F238E27FC236}">
                <a16:creationId xmlns:a16="http://schemas.microsoft.com/office/drawing/2014/main" id="{37357A31-4087-D835-95BC-194F2041F962}"/>
              </a:ext>
            </a:extLst>
          </p:cNvPr>
          <p:cNvSpPr txBox="1"/>
          <p:nvPr/>
        </p:nvSpPr>
        <p:spPr>
          <a:xfrm>
            <a:off x="125951" y="5132747"/>
            <a:ext cx="2428425" cy="1015663"/>
          </a:xfrm>
          <a:prstGeom prst="rect">
            <a:avLst/>
          </a:prstGeom>
          <a:noFill/>
        </p:spPr>
        <p:txBody>
          <a:bodyPr wrap="square">
            <a:spAutoFit/>
          </a:bodyPr>
          <a:lstStyle/>
          <a:p>
            <a:r>
              <a:rPr lang="fr-FR" sz="6000" b="1" i="0" u="none" strike="noStrike" dirty="0">
                <a:solidFill>
                  <a:schemeClr val="bg1"/>
                </a:solidFill>
                <a:effectLst/>
                <a:latin typeface="Bahnschrift" panose="020B0502040204020203" pitchFamily="34" charset="0"/>
                <a:ea typeface="Tahoma" panose="020B0604030504040204" pitchFamily="34" charset="0"/>
                <a:cs typeface="Tahoma" panose="020B0604030504040204" pitchFamily="34" charset="0"/>
              </a:rPr>
              <a:t>3.000+</a:t>
            </a:r>
            <a:endParaRPr lang="fr-FR" sz="6000" b="1" dirty="0">
              <a:solidFill>
                <a:schemeClr val="bg1"/>
              </a:solidFill>
              <a:latin typeface="Bahnschrift" panose="020B0502040204020203" pitchFamily="34" charset="0"/>
              <a:ea typeface="Tahoma" panose="020B0604030504040204" pitchFamily="34" charset="0"/>
              <a:cs typeface="Tahoma" panose="020B0604030504040204" pitchFamily="34" charset="0"/>
            </a:endParaRPr>
          </a:p>
        </p:txBody>
      </p:sp>
      <p:sp>
        <p:nvSpPr>
          <p:cNvPr id="14" name="ZoneTexte 13">
            <a:extLst>
              <a:ext uri="{FF2B5EF4-FFF2-40B4-BE49-F238E27FC236}">
                <a16:creationId xmlns:a16="http://schemas.microsoft.com/office/drawing/2014/main" id="{700AC2FE-B9E8-D3A9-9755-48598B627B72}"/>
              </a:ext>
            </a:extLst>
          </p:cNvPr>
          <p:cNvSpPr txBox="1"/>
          <p:nvPr/>
        </p:nvSpPr>
        <p:spPr>
          <a:xfrm>
            <a:off x="125951" y="6114523"/>
            <a:ext cx="4398602" cy="276999"/>
          </a:xfrm>
          <a:prstGeom prst="rect">
            <a:avLst/>
          </a:prstGeom>
          <a:noFill/>
        </p:spPr>
        <p:txBody>
          <a:bodyPr wrap="square">
            <a:spAutoFit/>
          </a:bodyPr>
          <a:lstStyle/>
          <a:p>
            <a:r>
              <a:rPr lang="en-US" sz="1200" b="1" i="0" u="none" strike="noStrike" dirty="0">
                <a:solidFill>
                  <a:srgbClr val="183668"/>
                </a:solidFill>
                <a:effectLst/>
                <a:latin typeface="Arial" panose="020B0604020202020204" pitchFamily="34" charset="0"/>
                <a:cs typeface="Arial" panose="020B0604020202020204" pitchFamily="34" charset="0"/>
              </a:rPr>
              <a:t>MAJOR CAUSES CAMPAIGNS DISPLAYED IN </a:t>
            </a:r>
            <a:r>
              <a:rPr lang="en-US" sz="1200" b="1" dirty="0">
                <a:solidFill>
                  <a:srgbClr val="183668"/>
                </a:solidFill>
                <a:latin typeface="Arial" panose="020B0604020202020204" pitchFamily="34" charset="0"/>
                <a:cs typeface="Arial" panose="020B0604020202020204" pitchFamily="34" charset="0"/>
              </a:rPr>
              <a:t>2024</a:t>
            </a:r>
          </a:p>
        </p:txBody>
      </p:sp>
      <p:cxnSp>
        <p:nvCxnSpPr>
          <p:cNvPr id="5" name="Connecteur droit 4">
            <a:extLst>
              <a:ext uri="{FF2B5EF4-FFF2-40B4-BE49-F238E27FC236}">
                <a16:creationId xmlns:a16="http://schemas.microsoft.com/office/drawing/2014/main" id="{8EB67288-CB0C-4446-7338-E5EABF15558B}"/>
              </a:ext>
            </a:extLst>
          </p:cNvPr>
          <p:cNvCxnSpPr/>
          <p:nvPr/>
        </p:nvCxnSpPr>
        <p:spPr>
          <a:xfrm>
            <a:off x="4601110" y="1294542"/>
            <a:ext cx="298978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DDF6800A-19AA-0A42-43DE-45EF6D73E8F3}"/>
              </a:ext>
            </a:extLst>
          </p:cNvPr>
          <p:cNvCxnSpPr>
            <a:cxnSpLocks/>
          </p:cNvCxnSpPr>
          <p:nvPr/>
        </p:nvCxnSpPr>
        <p:spPr>
          <a:xfrm flipH="1">
            <a:off x="5035673" y="3924334"/>
            <a:ext cx="2629364" cy="0"/>
          </a:xfrm>
          <a:prstGeom prst="line">
            <a:avLst/>
          </a:prstGeom>
          <a:ln w="28575">
            <a:solidFill>
              <a:srgbClr val="183668"/>
            </a:solidFill>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E2C3BDBB-DF93-FF3F-9565-743FD15B512B}"/>
              </a:ext>
            </a:extLst>
          </p:cNvPr>
          <p:cNvSpPr txBox="1"/>
          <p:nvPr/>
        </p:nvSpPr>
        <p:spPr>
          <a:xfrm>
            <a:off x="125951" y="1767992"/>
            <a:ext cx="5431248" cy="707886"/>
          </a:xfrm>
          <a:prstGeom prst="rect">
            <a:avLst/>
          </a:prstGeom>
          <a:noFill/>
        </p:spPr>
        <p:txBody>
          <a:bodyPr wrap="square">
            <a:spAutoFit/>
          </a:bodyPr>
          <a:lstStyle/>
          <a:p>
            <a:r>
              <a:rPr lang="fr-FR" sz="4000" b="1" i="0" u="none" strike="noStrike" dirty="0">
                <a:solidFill>
                  <a:srgbClr val="FFFFFF"/>
                </a:solidFill>
                <a:effectLst/>
                <a:latin typeface="Bahnschrift" panose="020B0502040204020203" pitchFamily="34" charset="0"/>
                <a:ea typeface="Tahoma" panose="020B0604030504040204" pitchFamily="34" charset="0"/>
                <a:cs typeface="Tahoma" panose="020B0604030504040204" pitchFamily="34" charset="0"/>
              </a:rPr>
              <a:t>OFFICIAL PARTNER</a:t>
            </a:r>
            <a:endParaRPr lang="fr-FR" sz="4000" b="1" dirty="0">
              <a:latin typeface="Bahnschrift" panose="020B0502040204020203" pitchFamily="34" charset="0"/>
              <a:ea typeface="Tahoma" panose="020B0604030504040204" pitchFamily="34" charset="0"/>
              <a:cs typeface="Tahoma" panose="020B0604030504040204" pitchFamily="34" charset="0"/>
            </a:endParaRPr>
          </a:p>
        </p:txBody>
      </p:sp>
      <p:sp>
        <p:nvSpPr>
          <p:cNvPr id="16" name="ZoneTexte 15">
            <a:extLst>
              <a:ext uri="{FF2B5EF4-FFF2-40B4-BE49-F238E27FC236}">
                <a16:creationId xmlns:a16="http://schemas.microsoft.com/office/drawing/2014/main" id="{38B0CB71-7C68-9B14-9F42-AC6AF061C062}"/>
              </a:ext>
            </a:extLst>
          </p:cNvPr>
          <p:cNvSpPr txBox="1"/>
          <p:nvPr/>
        </p:nvSpPr>
        <p:spPr>
          <a:xfrm>
            <a:off x="125951" y="2475878"/>
            <a:ext cx="4684174" cy="461665"/>
          </a:xfrm>
          <a:prstGeom prst="rect">
            <a:avLst/>
          </a:prstGeom>
          <a:noFill/>
        </p:spPr>
        <p:txBody>
          <a:bodyPr wrap="square">
            <a:spAutoFit/>
          </a:bodyPr>
          <a:lstStyle/>
          <a:p>
            <a:r>
              <a:rPr lang="en-US" sz="1200" b="1" i="0" u="none" strike="noStrike" dirty="0">
                <a:solidFill>
                  <a:srgbClr val="183668"/>
                </a:solidFill>
                <a:effectLst/>
                <a:latin typeface="Arial" panose="020B0604020202020204" pitchFamily="34" charset="0"/>
                <a:cs typeface="Arial" panose="020B0604020202020204" pitchFamily="34" charset="0"/>
              </a:rPr>
              <a:t>OF THE UNITED NATIONS FOR THE PROMOTION OF THE SDGS, SINCE 2022</a:t>
            </a:r>
            <a:endParaRPr lang="en-US" sz="1200" dirty="0">
              <a:solidFill>
                <a:srgbClr val="183668"/>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8350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14679"/>
        </a:solidFill>
        <a:effectLst/>
      </p:bgPr>
    </p:bg>
    <p:spTree>
      <p:nvGrpSpPr>
        <p:cNvPr id="1" name=""/>
        <p:cNvGrpSpPr/>
        <p:nvPr/>
      </p:nvGrpSpPr>
      <p:grpSpPr>
        <a:xfrm>
          <a:off x="0" y="0"/>
          <a:ext cx="0" cy="0"/>
          <a:chOff x="0" y="0"/>
          <a:chExt cx="0" cy="0"/>
        </a:xfrm>
      </p:grpSpPr>
      <p:pic>
        <p:nvPicPr>
          <p:cNvPr id="23" name="Image 22" descr="Une image contenant logo&#10;&#10;Description générée automatiquement">
            <a:extLst>
              <a:ext uri="{FF2B5EF4-FFF2-40B4-BE49-F238E27FC236}">
                <a16:creationId xmlns:a16="http://schemas.microsoft.com/office/drawing/2014/main" id="{0152CCE2-AD96-75BC-FD5D-2D2705130E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9182" y="108826"/>
            <a:ext cx="1553303" cy="843567"/>
          </a:xfrm>
          <a:prstGeom prst="rect">
            <a:avLst/>
          </a:prstGeom>
        </p:spPr>
      </p:pic>
      <p:sp>
        <p:nvSpPr>
          <p:cNvPr id="17" name="ZoneTexte 16">
            <a:extLst>
              <a:ext uri="{FF2B5EF4-FFF2-40B4-BE49-F238E27FC236}">
                <a16:creationId xmlns:a16="http://schemas.microsoft.com/office/drawing/2014/main" id="{7008973D-3B92-797D-6E1A-8589132BF3AD}"/>
              </a:ext>
            </a:extLst>
          </p:cNvPr>
          <p:cNvSpPr txBox="1"/>
          <p:nvPr/>
        </p:nvSpPr>
        <p:spPr>
          <a:xfrm>
            <a:off x="4699997" y="1306179"/>
            <a:ext cx="2792003" cy="1015663"/>
          </a:xfrm>
          <a:prstGeom prst="rect">
            <a:avLst/>
          </a:prstGeom>
          <a:noFill/>
        </p:spPr>
        <p:txBody>
          <a:bodyPr wrap="square">
            <a:spAutoFit/>
          </a:bodyPr>
          <a:lstStyle/>
          <a:p>
            <a:pPr algn="ctr"/>
            <a:r>
              <a:rPr lang="fr-FR" sz="6000" b="1" i="0" u="none" strike="noStrike" dirty="0">
                <a:solidFill>
                  <a:schemeClr val="bg1"/>
                </a:solidFill>
                <a:effectLst/>
                <a:latin typeface="Bahnschrift" panose="020B0502040204020203" pitchFamily="34" charset="0"/>
                <a:ea typeface="Tahoma" panose="020B0604030504040204" pitchFamily="34" charset="0"/>
                <a:cs typeface="Tahoma" panose="020B0604030504040204" pitchFamily="34" charset="0"/>
              </a:rPr>
              <a:t>1</a:t>
            </a:r>
            <a:endParaRPr lang="fr-FR" sz="6000" b="1" dirty="0">
              <a:solidFill>
                <a:schemeClr val="bg1"/>
              </a:solidFill>
              <a:latin typeface="Bahnschrift" panose="020B0502040204020203" pitchFamily="34" charset="0"/>
              <a:ea typeface="Tahoma" panose="020B0604030504040204" pitchFamily="34" charset="0"/>
              <a:cs typeface="Tahoma" panose="020B0604030504040204" pitchFamily="34" charset="0"/>
            </a:endParaRPr>
          </a:p>
        </p:txBody>
      </p:sp>
      <p:sp>
        <p:nvSpPr>
          <p:cNvPr id="18" name="ZoneTexte 17">
            <a:extLst>
              <a:ext uri="{FF2B5EF4-FFF2-40B4-BE49-F238E27FC236}">
                <a16:creationId xmlns:a16="http://schemas.microsoft.com/office/drawing/2014/main" id="{DB61DE45-5F10-A3DB-99CF-BD53B0EE88AD}"/>
              </a:ext>
            </a:extLst>
          </p:cNvPr>
          <p:cNvSpPr txBox="1"/>
          <p:nvPr/>
        </p:nvSpPr>
        <p:spPr>
          <a:xfrm>
            <a:off x="2514652" y="2225519"/>
            <a:ext cx="7162691" cy="830997"/>
          </a:xfrm>
          <a:prstGeom prst="rect">
            <a:avLst/>
          </a:prstGeom>
          <a:noFill/>
        </p:spPr>
        <p:txBody>
          <a:bodyPr wrap="square">
            <a:spAutoFit/>
          </a:bodyPr>
          <a:lstStyle/>
          <a:p>
            <a:pPr algn="ctr"/>
            <a:r>
              <a:rPr lang="en-GB" sz="2400" b="1" dirty="0">
                <a:solidFill>
                  <a:schemeClr val="bg1"/>
                </a:solidFill>
                <a:latin typeface="Arial" panose="020B0604020202020204" pitchFamily="34" charset="0"/>
                <a:ea typeface="Calibri" panose="020F0502020204030204" pitchFamily="34" charset="0"/>
                <a:cs typeface="Arial" panose="020B0604020202020204" pitchFamily="34" charset="0"/>
              </a:rPr>
              <a:t>INTRODUCING </a:t>
            </a:r>
            <a:r>
              <a:rPr lang="en-GB" sz="2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THE SUSTAINABLE DEVELOPMENT GOALS</a:t>
            </a:r>
          </a:p>
        </p:txBody>
      </p:sp>
      <p:sp>
        <p:nvSpPr>
          <p:cNvPr id="19" name="ZoneTexte 18">
            <a:extLst>
              <a:ext uri="{FF2B5EF4-FFF2-40B4-BE49-F238E27FC236}">
                <a16:creationId xmlns:a16="http://schemas.microsoft.com/office/drawing/2014/main" id="{96182025-FEE0-F217-B052-0E4EE3C52F06}"/>
              </a:ext>
            </a:extLst>
          </p:cNvPr>
          <p:cNvSpPr txBox="1"/>
          <p:nvPr/>
        </p:nvSpPr>
        <p:spPr>
          <a:xfrm>
            <a:off x="3778100" y="3129781"/>
            <a:ext cx="4635796" cy="1015663"/>
          </a:xfrm>
          <a:prstGeom prst="rect">
            <a:avLst/>
          </a:prstGeom>
          <a:noFill/>
        </p:spPr>
        <p:txBody>
          <a:bodyPr wrap="square">
            <a:spAutoFit/>
          </a:bodyPr>
          <a:lstStyle/>
          <a:p>
            <a:pPr algn="ctr"/>
            <a:r>
              <a:rPr lang="fr-FR" sz="6000" b="1" i="0" u="none" strike="noStrike" dirty="0">
                <a:solidFill>
                  <a:schemeClr val="bg1"/>
                </a:solidFill>
                <a:effectLst/>
                <a:latin typeface="Bahnschrift" panose="020B0502040204020203" pitchFamily="34" charset="0"/>
                <a:ea typeface="Tahoma" panose="020B0604030504040204" pitchFamily="34" charset="0"/>
                <a:cs typeface="Tahoma" panose="020B0604030504040204" pitchFamily="34" charset="0"/>
              </a:rPr>
              <a:t>2</a:t>
            </a:r>
            <a:endParaRPr lang="fr-FR" sz="6000" b="1" dirty="0">
              <a:solidFill>
                <a:schemeClr val="bg1"/>
              </a:solidFill>
              <a:latin typeface="Bahnschrift" panose="020B0502040204020203" pitchFamily="34" charset="0"/>
              <a:ea typeface="Tahoma" panose="020B0604030504040204" pitchFamily="34" charset="0"/>
              <a:cs typeface="Tahoma" panose="020B0604030504040204" pitchFamily="34" charset="0"/>
            </a:endParaRPr>
          </a:p>
        </p:txBody>
      </p:sp>
      <p:sp>
        <p:nvSpPr>
          <p:cNvPr id="20" name="ZoneTexte 19">
            <a:extLst>
              <a:ext uri="{FF2B5EF4-FFF2-40B4-BE49-F238E27FC236}">
                <a16:creationId xmlns:a16="http://schemas.microsoft.com/office/drawing/2014/main" id="{DDD216A5-7555-998B-A905-ADDF650CF810}"/>
              </a:ext>
            </a:extLst>
          </p:cNvPr>
          <p:cNvSpPr txBox="1"/>
          <p:nvPr/>
        </p:nvSpPr>
        <p:spPr>
          <a:xfrm>
            <a:off x="2615158" y="4045135"/>
            <a:ext cx="6961681" cy="830997"/>
          </a:xfrm>
          <a:prstGeom prst="rect">
            <a:avLst/>
          </a:prstGeom>
          <a:noFill/>
        </p:spPr>
        <p:txBody>
          <a:bodyPr wrap="square">
            <a:spAutoFit/>
          </a:bodyPr>
          <a:lstStyle/>
          <a:p>
            <a:pPr algn="ctr"/>
            <a:r>
              <a:rPr lang="en-GB" sz="2400" b="1" dirty="0">
                <a:solidFill>
                  <a:schemeClr val="bg1"/>
                </a:solidFill>
                <a:latin typeface="Arial" panose="020B0604020202020204" pitchFamily="34" charset="0"/>
                <a:ea typeface="Calibri" panose="020F0502020204030204" pitchFamily="34" charset="0"/>
                <a:cs typeface="Arial" panose="020B0604020202020204" pitchFamily="34" charset="0"/>
              </a:rPr>
              <a:t>THE </a:t>
            </a:r>
            <a:r>
              <a:rPr lang="en-GB" sz="2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TARGETS THAT JCDECAUX CONTRIBUTES TO</a:t>
            </a:r>
            <a:endParaRPr lang="en-GB" sz="2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1" name="ZoneTexte 20">
            <a:extLst>
              <a:ext uri="{FF2B5EF4-FFF2-40B4-BE49-F238E27FC236}">
                <a16:creationId xmlns:a16="http://schemas.microsoft.com/office/drawing/2014/main" id="{B3AC8E04-8C13-E10E-41C1-A67D3FBCF595}"/>
              </a:ext>
            </a:extLst>
          </p:cNvPr>
          <p:cNvSpPr txBox="1"/>
          <p:nvPr/>
        </p:nvSpPr>
        <p:spPr>
          <a:xfrm>
            <a:off x="3778100" y="4953383"/>
            <a:ext cx="4635796" cy="1015663"/>
          </a:xfrm>
          <a:prstGeom prst="rect">
            <a:avLst/>
          </a:prstGeom>
          <a:noFill/>
        </p:spPr>
        <p:txBody>
          <a:bodyPr wrap="square">
            <a:spAutoFit/>
          </a:bodyPr>
          <a:lstStyle/>
          <a:p>
            <a:pPr algn="ctr"/>
            <a:r>
              <a:rPr lang="fr-FR" sz="6000" b="1" i="0" u="none" strike="noStrike">
                <a:solidFill>
                  <a:schemeClr val="bg1"/>
                </a:solidFill>
                <a:effectLst/>
                <a:latin typeface="Bahnschrift" panose="020B0502040204020203" pitchFamily="34" charset="0"/>
                <a:ea typeface="Tahoma" panose="020B0604030504040204" pitchFamily="34" charset="0"/>
                <a:cs typeface="Tahoma" panose="020B0604030504040204" pitchFamily="34" charset="0"/>
              </a:rPr>
              <a:t>3</a:t>
            </a:r>
            <a:endParaRPr lang="fr-FR" sz="6000" b="1">
              <a:solidFill>
                <a:schemeClr val="bg1"/>
              </a:solidFill>
              <a:latin typeface="Bahnschrift" panose="020B0502040204020203" pitchFamily="34" charset="0"/>
              <a:ea typeface="Tahoma" panose="020B0604030504040204" pitchFamily="34" charset="0"/>
              <a:cs typeface="Tahoma" panose="020B0604030504040204" pitchFamily="34" charset="0"/>
            </a:endParaRPr>
          </a:p>
        </p:txBody>
      </p:sp>
      <p:sp>
        <p:nvSpPr>
          <p:cNvPr id="22" name="ZoneTexte 21">
            <a:extLst>
              <a:ext uri="{FF2B5EF4-FFF2-40B4-BE49-F238E27FC236}">
                <a16:creationId xmlns:a16="http://schemas.microsoft.com/office/drawing/2014/main" id="{630F95DB-E8D6-2BD2-CCD3-0E3428BE6F08}"/>
              </a:ext>
            </a:extLst>
          </p:cNvPr>
          <p:cNvSpPr txBox="1"/>
          <p:nvPr/>
        </p:nvSpPr>
        <p:spPr>
          <a:xfrm>
            <a:off x="3176837" y="5868735"/>
            <a:ext cx="5838323" cy="461665"/>
          </a:xfrm>
          <a:prstGeom prst="rect">
            <a:avLst/>
          </a:prstGeom>
          <a:noFill/>
        </p:spPr>
        <p:txBody>
          <a:bodyPr wrap="square">
            <a:spAutoFit/>
          </a:bodyPr>
          <a:lstStyle/>
          <a:p>
            <a:pPr algn="ctr"/>
            <a:r>
              <a:rPr lang="fr-FR" sz="2400" b="1" dirty="0">
                <a:solidFill>
                  <a:schemeClr val="bg1"/>
                </a:solidFill>
                <a:effectLst/>
                <a:latin typeface="Arial" panose="020B0604020202020204" pitchFamily="34" charset="0"/>
                <a:cs typeface="Arial" panose="020B0604020202020204" pitchFamily="34" charset="0"/>
              </a:rPr>
              <a:t>OUR CONTRIBUTION TO EACH SDG</a:t>
            </a:r>
            <a:endParaRPr lang="fr-FR" sz="2400" b="1" dirty="0">
              <a:solidFill>
                <a:schemeClr val="bg1"/>
              </a:solidFill>
              <a:latin typeface="Arial" panose="020B0604020202020204" pitchFamily="34" charset="0"/>
              <a:cs typeface="Arial" panose="020B0604020202020204" pitchFamily="34" charset="0"/>
            </a:endParaRPr>
          </a:p>
        </p:txBody>
      </p:sp>
      <p:sp>
        <p:nvSpPr>
          <p:cNvPr id="24" name="Titre 23">
            <a:extLst>
              <a:ext uri="{FF2B5EF4-FFF2-40B4-BE49-F238E27FC236}">
                <a16:creationId xmlns:a16="http://schemas.microsoft.com/office/drawing/2014/main" id="{5527BF6D-E279-EB99-28A9-D4340E81D8E8}"/>
              </a:ext>
            </a:extLst>
          </p:cNvPr>
          <p:cNvSpPr>
            <a:spLocks noGrp="1"/>
          </p:cNvSpPr>
          <p:nvPr>
            <p:ph type="title"/>
          </p:nvPr>
        </p:nvSpPr>
        <p:spPr>
          <a:xfrm>
            <a:off x="497378" y="294177"/>
            <a:ext cx="8517782" cy="922227"/>
          </a:xfrm>
        </p:spPr>
        <p:txBody>
          <a:bodyPr/>
          <a:lstStyle/>
          <a:p>
            <a:r>
              <a:rPr lang="fr-FR" dirty="0">
                <a:solidFill>
                  <a:schemeClr val="bg1"/>
                </a:solidFill>
              </a:rPr>
              <a:t>UNDERSTANDING OUR CONTRIBUTION TO THE </a:t>
            </a:r>
            <a:r>
              <a:rPr lang="fr-FR" dirty="0" err="1">
                <a:solidFill>
                  <a:schemeClr val="bg1"/>
                </a:solidFill>
              </a:rPr>
              <a:t>SDGs</a:t>
            </a:r>
            <a:endParaRPr lang="fr-FR" dirty="0">
              <a:solidFill>
                <a:schemeClr val="bg1"/>
              </a:solidFill>
            </a:endParaRPr>
          </a:p>
        </p:txBody>
      </p:sp>
    </p:spTree>
    <p:extLst>
      <p:ext uri="{BB962C8B-B14F-4D97-AF65-F5344CB8AC3E}">
        <p14:creationId xmlns:p14="http://schemas.microsoft.com/office/powerpoint/2010/main" val="3068544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C54011-7C59-E641-FFF0-0F425E44824F}"/>
              </a:ext>
            </a:extLst>
          </p:cNvPr>
          <p:cNvSpPr>
            <a:spLocks noGrp="1"/>
          </p:cNvSpPr>
          <p:nvPr>
            <p:ph type="title"/>
          </p:nvPr>
        </p:nvSpPr>
        <p:spPr>
          <a:xfrm>
            <a:off x="838200" y="2643008"/>
            <a:ext cx="10515600" cy="1571984"/>
          </a:xfrm>
        </p:spPr>
        <p:txBody>
          <a:bodyPr/>
          <a:lstStyle/>
          <a:p>
            <a:pPr algn="ctr">
              <a:lnSpc>
                <a:spcPct val="107000"/>
              </a:lnSpc>
              <a:spcAft>
                <a:spcPts val="800"/>
              </a:spcAft>
            </a:pPr>
            <a:r>
              <a:rPr lang="en-GB" sz="4400" dirty="0">
                <a:solidFill>
                  <a:srgbClr val="014679"/>
                </a:solidFill>
              </a:rPr>
              <a:t>INTRODUCING THE SUSTAINABLE DEVELOPMENT GOALS</a:t>
            </a:r>
            <a:br>
              <a:rPr lang="en-GB" sz="4400" dirty="0">
                <a:solidFill>
                  <a:srgbClr val="014679"/>
                </a:solidFill>
              </a:rPr>
            </a:br>
            <a:endParaRPr lang="en-GB" sz="4400" dirty="0">
              <a:solidFill>
                <a:srgbClr val="014679"/>
              </a:solidFill>
            </a:endParaRPr>
          </a:p>
        </p:txBody>
      </p:sp>
      <p:pic>
        <p:nvPicPr>
          <p:cNvPr id="3" name="Image 2" descr="JCDecaux | MyEventNetwork">
            <a:extLst>
              <a:ext uri="{FF2B5EF4-FFF2-40B4-BE49-F238E27FC236}">
                <a16:creationId xmlns:a16="http://schemas.microsoft.com/office/drawing/2014/main" id="{5765DDDD-F6CE-63DB-CEE3-C6ACE87807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904" t="31472" r="7474" b="41423"/>
          <a:stretch/>
        </p:blipFill>
        <p:spPr bwMode="auto">
          <a:xfrm>
            <a:off x="10388163" y="242031"/>
            <a:ext cx="1249330" cy="39978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18022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a:extLst>
              <a:ext uri="{FF2B5EF4-FFF2-40B4-BE49-F238E27FC236}">
                <a16:creationId xmlns:a16="http://schemas.microsoft.com/office/drawing/2014/main" id="{2441DF05-5F29-EF5C-F41C-2FFE703388F0}"/>
              </a:ext>
            </a:extLst>
          </p:cNvPr>
          <p:cNvGrpSpPr/>
          <p:nvPr/>
        </p:nvGrpSpPr>
        <p:grpSpPr>
          <a:xfrm>
            <a:off x="4115760" y="295588"/>
            <a:ext cx="3805873" cy="2281822"/>
            <a:chOff x="4226609" y="272419"/>
            <a:chExt cx="3805873" cy="2281822"/>
          </a:xfrm>
        </p:grpSpPr>
        <p:pic>
          <p:nvPicPr>
            <p:cNvPr id="26" name="Image 25">
              <a:extLst>
                <a:ext uri="{FF2B5EF4-FFF2-40B4-BE49-F238E27FC236}">
                  <a16:creationId xmlns:a16="http://schemas.microsoft.com/office/drawing/2014/main" id="{D94CEE02-754A-67E2-E718-DDF1B172A6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1166" y="272419"/>
              <a:ext cx="3296757" cy="505372"/>
            </a:xfrm>
            <a:prstGeom prst="rect">
              <a:avLst/>
            </a:prstGeom>
          </p:spPr>
        </p:pic>
        <p:grpSp>
          <p:nvGrpSpPr>
            <p:cNvPr id="27" name="Groupe 26">
              <a:extLst>
                <a:ext uri="{FF2B5EF4-FFF2-40B4-BE49-F238E27FC236}">
                  <a16:creationId xmlns:a16="http://schemas.microsoft.com/office/drawing/2014/main" id="{E92AE290-34EC-9B58-3A07-501E1F201F22}"/>
                </a:ext>
              </a:extLst>
            </p:cNvPr>
            <p:cNvGrpSpPr/>
            <p:nvPr/>
          </p:nvGrpSpPr>
          <p:grpSpPr>
            <a:xfrm>
              <a:off x="4226609" y="816696"/>
              <a:ext cx="3805873" cy="1737545"/>
              <a:chOff x="68923" y="33248"/>
              <a:chExt cx="9684677" cy="4672100"/>
            </a:xfrm>
          </p:grpSpPr>
          <p:pic>
            <p:nvPicPr>
              <p:cNvPr id="28" name="Picture 2" descr="INTERNATIONAL : Les Nations Unies Global Compact publient un gestionnaire  d'action SDG (Sustainable Development Goal) - GlobalBPA">
                <a:extLst>
                  <a:ext uri="{FF2B5EF4-FFF2-40B4-BE49-F238E27FC236}">
                    <a16:creationId xmlns:a16="http://schemas.microsoft.com/office/drawing/2014/main" id="{C4E4F1EC-F699-3B4A-07A4-49C7A73E64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23" y="33248"/>
                <a:ext cx="9684677" cy="4672100"/>
              </a:xfrm>
              <a:prstGeom prst="rect">
                <a:avLst/>
              </a:prstGeom>
              <a:noFill/>
              <a:extLst>
                <a:ext uri="{909E8E84-426E-40DD-AFC4-6F175D3DCCD1}">
                  <a14:hiddenFill xmlns:a14="http://schemas.microsoft.com/office/drawing/2010/main">
                    <a:solidFill>
                      <a:srgbClr val="FFFFFF"/>
                    </a:solidFill>
                  </a14:hiddenFill>
                </a:ext>
              </a:extLst>
            </p:spPr>
          </p:pic>
          <p:pic>
            <p:nvPicPr>
              <p:cNvPr id="29" name="Image 28">
                <a:extLst>
                  <a:ext uri="{FF2B5EF4-FFF2-40B4-BE49-F238E27FC236}">
                    <a16:creationId xmlns:a16="http://schemas.microsoft.com/office/drawing/2014/main" id="{3E5D9D57-5A3D-7332-BCF9-5B06DE9EB668}"/>
                  </a:ext>
                </a:extLst>
              </p:cNvPr>
              <p:cNvPicPr>
                <a:picLocks noChangeAspect="1"/>
              </p:cNvPicPr>
              <p:nvPr/>
            </p:nvPicPr>
            <p:blipFill rotWithShape="1">
              <a:blip r:embed="rId4"/>
              <a:srcRect t="6050" b="4053"/>
              <a:stretch/>
            </p:blipFill>
            <p:spPr>
              <a:xfrm>
                <a:off x="7918127" y="3165475"/>
                <a:ext cx="1511624" cy="1358900"/>
              </a:xfrm>
              <a:prstGeom prst="rect">
                <a:avLst/>
              </a:prstGeom>
            </p:spPr>
          </p:pic>
        </p:grpSp>
      </p:grpSp>
      <p:sp>
        <p:nvSpPr>
          <p:cNvPr id="30" name="ZoneTexte 29">
            <a:extLst>
              <a:ext uri="{FF2B5EF4-FFF2-40B4-BE49-F238E27FC236}">
                <a16:creationId xmlns:a16="http://schemas.microsoft.com/office/drawing/2014/main" id="{41252F61-8341-8877-C9C0-18D7337A058A}"/>
              </a:ext>
            </a:extLst>
          </p:cNvPr>
          <p:cNvSpPr txBox="1"/>
          <p:nvPr/>
        </p:nvSpPr>
        <p:spPr>
          <a:xfrm>
            <a:off x="1784477" y="3092405"/>
            <a:ext cx="8669273" cy="338554"/>
          </a:xfrm>
          <a:prstGeom prst="rect">
            <a:avLst/>
          </a:prstGeom>
          <a:noFill/>
        </p:spPr>
        <p:txBody>
          <a:bodyPr wrap="square">
            <a:spAutoFit/>
          </a:bodyPr>
          <a:lstStyle/>
          <a:p>
            <a:pPr algn="ctr"/>
            <a:r>
              <a:rPr lang="en-GB" sz="1600">
                <a:solidFill>
                  <a:schemeClr val="tx1"/>
                </a:solidFill>
                <a:effectLst/>
                <a:latin typeface="Arial" panose="020B0604020202020204" pitchFamily="34" charset="0"/>
                <a:ea typeface="Calibri" panose="020F0502020204030204" pitchFamily="34" charset="0"/>
                <a:cs typeface="Arial" panose="020B0604020202020204" pitchFamily="34" charset="0"/>
              </a:rPr>
              <a:t>The SDGs were adopted by the 193 Member States of the United Nations in 2015.</a:t>
            </a:r>
            <a:endParaRPr lang="fr-FR" sz="1600">
              <a:solidFill>
                <a:schemeClr val="tx1"/>
              </a:solidFill>
              <a:latin typeface="Arial" panose="020B0604020202020204" pitchFamily="34" charset="0"/>
              <a:cs typeface="Arial" panose="020B0604020202020204" pitchFamily="34" charset="0"/>
            </a:endParaRPr>
          </a:p>
        </p:txBody>
      </p:sp>
      <p:sp>
        <p:nvSpPr>
          <p:cNvPr id="31" name="ZoneTexte 30">
            <a:extLst>
              <a:ext uri="{FF2B5EF4-FFF2-40B4-BE49-F238E27FC236}">
                <a16:creationId xmlns:a16="http://schemas.microsoft.com/office/drawing/2014/main" id="{0D0E6C9B-332E-EE88-C471-82E3ACF7C056}"/>
              </a:ext>
            </a:extLst>
          </p:cNvPr>
          <p:cNvSpPr txBox="1"/>
          <p:nvPr/>
        </p:nvSpPr>
        <p:spPr>
          <a:xfrm>
            <a:off x="894036" y="3844581"/>
            <a:ext cx="10450154" cy="584775"/>
          </a:xfrm>
          <a:prstGeom prst="rect">
            <a:avLst/>
          </a:prstGeom>
          <a:noFill/>
        </p:spPr>
        <p:txBody>
          <a:bodyPr wrap="square">
            <a:spAutoFit/>
          </a:bodyPr>
          <a:lstStyle/>
          <a:p>
            <a:pPr algn="ctr"/>
            <a:r>
              <a:rPr lang="en-GB" sz="1600">
                <a:solidFill>
                  <a:schemeClr val="tx1"/>
                </a:solidFill>
                <a:effectLst/>
                <a:latin typeface="Arial" panose="020B0604020202020204" pitchFamily="34" charset="0"/>
                <a:ea typeface="Calibri" panose="020F0502020204030204" pitchFamily="34" charset="0"/>
                <a:cs typeface="Arial" panose="020B0604020202020204" pitchFamily="34" charset="0"/>
              </a:rPr>
              <a:t>They are a global call to action to eradicate poverty, protect the planet and ensure that all human beings live in peace and prosperity by 2030, with milestones in 2020 and 2025.</a:t>
            </a:r>
          </a:p>
        </p:txBody>
      </p:sp>
      <p:sp>
        <p:nvSpPr>
          <p:cNvPr id="32" name="ZoneTexte 31">
            <a:extLst>
              <a:ext uri="{FF2B5EF4-FFF2-40B4-BE49-F238E27FC236}">
                <a16:creationId xmlns:a16="http://schemas.microsoft.com/office/drawing/2014/main" id="{6336CA6C-1F09-F663-1963-EC028851B750}"/>
              </a:ext>
            </a:extLst>
          </p:cNvPr>
          <p:cNvSpPr txBox="1"/>
          <p:nvPr/>
        </p:nvSpPr>
        <p:spPr>
          <a:xfrm>
            <a:off x="894036" y="4842978"/>
            <a:ext cx="10450154" cy="1077218"/>
          </a:xfrm>
          <a:prstGeom prst="rect">
            <a:avLst/>
          </a:prstGeom>
          <a:noFill/>
        </p:spPr>
        <p:txBody>
          <a:bodyPr wrap="square">
            <a:spAutoFit/>
          </a:bodyPr>
          <a:lstStyle/>
          <a:p>
            <a:pPr algn="ctr"/>
            <a:r>
              <a:rPr lang="en-GB" sz="1600" dirty="0">
                <a:solidFill>
                  <a:schemeClr val="tx1"/>
                </a:solidFill>
                <a:latin typeface="Arial" panose="020B0604020202020204" pitchFamily="34" charset="0"/>
                <a:cs typeface="Arial" panose="020B0604020202020204" pitchFamily="34" charset="0"/>
              </a:rPr>
              <a:t>Un</a:t>
            </a:r>
            <a:r>
              <a:rPr lang="en-GB"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iversal, inclusive and interconnected, these 17 goals - composed of 169 sub-targets not equally distributed among each of the SDGs – are a call to action by all (states, companies, cities, citizens, etc.) and establish a universal common language. The SDGs are a reference framework, a tool for raising awareness, a source of economic opportunities and a lever for multi-stakeholder collaboration. </a:t>
            </a:r>
            <a:endParaRPr lang="fr-FR" sz="1600" dirty="0">
              <a:solidFill>
                <a:schemeClr val="tx1"/>
              </a:solidFill>
              <a:latin typeface="Arial" panose="020B0604020202020204" pitchFamily="34" charset="0"/>
              <a:cs typeface="Arial" panose="020B0604020202020204" pitchFamily="34" charset="0"/>
            </a:endParaRPr>
          </a:p>
        </p:txBody>
      </p:sp>
      <p:cxnSp>
        <p:nvCxnSpPr>
          <p:cNvPr id="33" name="Connecteur droit 32">
            <a:extLst>
              <a:ext uri="{FF2B5EF4-FFF2-40B4-BE49-F238E27FC236}">
                <a16:creationId xmlns:a16="http://schemas.microsoft.com/office/drawing/2014/main" id="{A233E73D-28DF-AAB0-7BEA-4DB74785EBCF}"/>
              </a:ext>
            </a:extLst>
          </p:cNvPr>
          <p:cNvCxnSpPr>
            <a:cxnSpLocks/>
          </p:cNvCxnSpPr>
          <p:nvPr/>
        </p:nvCxnSpPr>
        <p:spPr>
          <a:xfrm>
            <a:off x="3716971" y="3637770"/>
            <a:ext cx="4785235"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AA23A21F-4156-111A-341E-364496AAD8ED}"/>
              </a:ext>
            </a:extLst>
          </p:cNvPr>
          <p:cNvCxnSpPr>
            <a:cxnSpLocks/>
          </p:cNvCxnSpPr>
          <p:nvPr/>
        </p:nvCxnSpPr>
        <p:spPr>
          <a:xfrm>
            <a:off x="3716971" y="4636167"/>
            <a:ext cx="4785235"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4C37DBC4-DBC7-48F7-04CA-367DACA96162}"/>
              </a:ext>
            </a:extLst>
          </p:cNvPr>
          <p:cNvSpPr/>
          <p:nvPr/>
        </p:nvSpPr>
        <p:spPr>
          <a:xfrm>
            <a:off x="586130" y="2654357"/>
            <a:ext cx="10865135" cy="3583004"/>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99E3A765-411C-284E-59C2-44F0D3B6866C}"/>
              </a:ext>
            </a:extLst>
          </p:cNvPr>
          <p:cNvSpPr/>
          <p:nvPr/>
        </p:nvSpPr>
        <p:spPr>
          <a:xfrm>
            <a:off x="874236" y="2838193"/>
            <a:ext cx="10865135" cy="3583004"/>
          </a:xfrm>
          <a:prstGeom prst="rect">
            <a:avLst/>
          </a:prstGeom>
          <a:noFill/>
          <a:ln w="28575">
            <a:solidFill>
              <a:srgbClr val="00AD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3EEE9ED6-6CE7-D4B2-C494-393816F24D97}"/>
              </a:ext>
            </a:extLst>
          </p:cNvPr>
          <p:cNvSpPr txBox="1"/>
          <p:nvPr/>
        </p:nvSpPr>
        <p:spPr>
          <a:xfrm>
            <a:off x="173556" y="6529926"/>
            <a:ext cx="2448157" cy="261610"/>
          </a:xfrm>
          <a:prstGeom prst="rect">
            <a:avLst/>
          </a:prstGeom>
          <a:noFill/>
        </p:spPr>
        <p:txBody>
          <a:bodyPr wrap="square">
            <a:spAutoFit/>
          </a:bodyPr>
          <a:lstStyle/>
          <a:p>
            <a:pPr algn="just"/>
            <a:r>
              <a:rPr lang="fr-FR" sz="1100"/>
              <a:t>Source: ONU</a:t>
            </a:r>
          </a:p>
        </p:txBody>
      </p:sp>
      <p:pic>
        <p:nvPicPr>
          <p:cNvPr id="5" name="Image 4" descr="JCDecaux | MyEventNetwork">
            <a:extLst>
              <a:ext uri="{FF2B5EF4-FFF2-40B4-BE49-F238E27FC236}">
                <a16:creationId xmlns:a16="http://schemas.microsoft.com/office/drawing/2014/main" id="{B439C9C7-4152-317A-9D25-56F53FC6444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904" t="31472" r="7474" b="41423"/>
          <a:stretch/>
        </p:blipFill>
        <p:spPr bwMode="auto">
          <a:xfrm>
            <a:off x="10388163" y="242031"/>
            <a:ext cx="1249330" cy="39978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46966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C54011-7C59-E641-FFF0-0F425E44824F}"/>
              </a:ext>
            </a:extLst>
          </p:cNvPr>
          <p:cNvSpPr>
            <a:spLocks noGrp="1"/>
          </p:cNvSpPr>
          <p:nvPr>
            <p:ph type="title"/>
          </p:nvPr>
        </p:nvSpPr>
        <p:spPr>
          <a:xfrm>
            <a:off x="838200" y="2494032"/>
            <a:ext cx="10515600" cy="1869935"/>
          </a:xfrm>
        </p:spPr>
        <p:txBody>
          <a:bodyPr/>
          <a:lstStyle/>
          <a:p>
            <a:pPr algn="ctr">
              <a:lnSpc>
                <a:spcPct val="107000"/>
              </a:lnSpc>
              <a:spcAft>
                <a:spcPts val="800"/>
              </a:spcAft>
            </a:pPr>
            <a:r>
              <a:rPr lang="en-GB" sz="4400" dirty="0">
                <a:solidFill>
                  <a:srgbClr val="014679"/>
                </a:solidFill>
              </a:rPr>
              <a:t>THE TARGETS THAT JCDECAUX CONTRIBUTES TO</a:t>
            </a:r>
            <a:br>
              <a:rPr lang="en-GB" sz="4400" dirty="0">
                <a:solidFill>
                  <a:srgbClr val="014679"/>
                </a:solidFill>
              </a:rPr>
            </a:br>
            <a:endParaRPr lang="en-GB" sz="4400" dirty="0">
              <a:solidFill>
                <a:srgbClr val="014679"/>
              </a:solidFill>
            </a:endParaRPr>
          </a:p>
        </p:txBody>
      </p:sp>
      <p:pic>
        <p:nvPicPr>
          <p:cNvPr id="3" name="Image 2" descr="JCDecaux | MyEventNetwork">
            <a:extLst>
              <a:ext uri="{FF2B5EF4-FFF2-40B4-BE49-F238E27FC236}">
                <a16:creationId xmlns:a16="http://schemas.microsoft.com/office/drawing/2014/main" id="{C7D734F7-36AB-69C0-C34D-B30729C057E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904" t="31472" r="7474" b="41423"/>
          <a:stretch/>
        </p:blipFill>
        <p:spPr bwMode="auto">
          <a:xfrm>
            <a:off x="10388163" y="242031"/>
            <a:ext cx="1249330" cy="39978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59344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5A4EBA-9430-252B-8559-BF6695F6698A}"/>
              </a:ext>
            </a:extLst>
          </p:cNvPr>
          <p:cNvSpPr/>
          <p:nvPr/>
        </p:nvSpPr>
        <p:spPr>
          <a:xfrm>
            <a:off x="4195913" y="854377"/>
            <a:ext cx="3821986" cy="1855904"/>
          </a:xfrm>
          <a:prstGeom prst="rect">
            <a:avLst/>
          </a:prstGeom>
          <a:noFill/>
          <a:ln w="28575">
            <a:solidFill>
              <a:srgbClr val="269B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A309465F-2949-5FCE-BF52-BA3D34A55B0B}"/>
              </a:ext>
            </a:extLst>
          </p:cNvPr>
          <p:cNvSpPr/>
          <p:nvPr/>
        </p:nvSpPr>
        <p:spPr>
          <a:xfrm>
            <a:off x="8154255" y="854377"/>
            <a:ext cx="3821986" cy="1855904"/>
          </a:xfrm>
          <a:prstGeom prst="rect">
            <a:avLst/>
          </a:prstGeom>
          <a:noFill/>
          <a:ln w="28575">
            <a:solidFill>
              <a:srgbClr val="C31F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pPr>
            <a:r>
              <a:rPr lang="en-GB" sz="1800" b="1">
                <a:latin typeface="Arial" panose="020B0604020202020204" pitchFamily="34" charset="0"/>
                <a:cs typeface="Arial" panose="020B0604020202020204" pitchFamily="34" charset="0"/>
              </a:rPr>
              <a:t>4.3: </a:t>
            </a:r>
            <a:r>
              <a:rPr lang="en-GB" sz="1800">
                <a:latin typeface="Arial" panose="020B0604020202020204" pitchFamily="34" charset="0"/>
                <a:cs typeface="Arial" panose="020B0604020202020204" pitchFamily="34" charset="0"/>
              </a:rPr>
              <a:t>Ensure an equal access for all women and men to affordable and quality education</a:t>
            </a:r>
            <a:endParaRPr lang="fr-FR" sz="18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97E47259-966A-685D-9221-76688E988578}"/>
              </a:ext>
            </a:extLst>
          </p:cNvPr>
          <p:cNvSpPr/>
          <p:nvPr/>
        </p:nvSpPr>
        <p:spPr>
          <a:xfrm>
            <a:off x="202059" y="854377"/>
            <a:ext cx="3821986" cy="1855904"/>
          </a:xfrm>
          <a:prstGeom prst="rect">
            <a:avLst/>
          </a:prstGeom>
          <a:noFill/>
          <a:ln w="28575">
            <a:solidFill>
              <a:srgbClr val="EB1C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1CA3AFD1-00BD-A23D-0016-581A2865E6E2}"/>
              </a:ext>
            </a:extLst>
          </p:cNvPr>
          <p:cNvSpPr/>
          <p:nvPr/>
        </p:nvSpPr>
        <p:spPr>
          <a:xfrm>
            <a:off x="202059" y="2980056"/>
            <a:ext cx="3821986" cy="1478924"/>
          </a:xfrm>
          <a:prstGeom prst="rect">
            <a:avLst/>
          </a:prstGeom>
          <a:noFill/>
          <a:ln w="28575">
            <a:solidFill>
              <a:srgbClr val="EF4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05FAD93B-4A37-2E57-A810-DDD83EFC9817}"/>
              </a:ext>
            </a:extLst>
          </p:cNvPr>
          <p:cNvSpPr/>
          <p:nvPr/>
        </p:nvSpPr>
        <p:spPr>
          <a:xfrm>
            <a:off x="4195913" y="2991766"/>
            <a:ext cx="7770686" cy="1467214"/>
          </a:xfrm>
          <a:prstGeom prst="rect">
            <a:avLst/>
          </a:prstGeom>
          <a:noFill/>
          <a:ln w="28575">
            <a:solidFill>
              <a:srgbClr val="00AF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FF0C22A8-7762-A956-02E2-E1317565ED56}"/>
              </a:ext>
            </a:extLst>
          </p:cNvPr>
          <p:cNvSpPr/>
          <p:nvPr/>
        </p:nvSpPr>
        <p:spPr>
          <a:xfrm>
            <a:off x="202059" y="4730166"/>
            <a:ext cx="3821986" cy="1804191"/>
          </a:xfrm>
          <a:prstGeom prst="rect">
            <a:avLst/>
          </a:prstGeom>
          <a:noFill/>
          <a:ln w="28575">
            <a:solidFill>
              <a:srgbClr val="FDB7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9D2F57F0-61C3-C11C-7E04-5C6A12FDFE0D}"/>
              </a:ext>
            </a:extLst>
          </p:cNvPr>
          <p:cNvSpPr/>
          <p:nvPr/>
        </p:nvSpPr>
        <p:spPr>
          <a:xfrm>
            <a:off x="4195913" y="4730167"/>
            <a:ext cx="7770686" cy="1804190"/>
          </a:xfrm>
          <a:prstGeom prst="rect">
            <a:avLst/>
          </a:prstGeom>
          <a:noFill/>
          <a:ln w="28575">
            <a:solidFill>
              <a:srgbClr val="8F1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33" name="ZoneTexte 32">
            <a:extLst>
              <a:ext uri="{FF2B5EF4-FFF2-40B4-BE49-F238E27FC236}">
                <a16:creationId xmlns:a16="http://schemas.microsoft.com/office/drawing/2014/main" id="{765275F5-61EB-042C-5429-4387E6249EC3}"/>
              </a:ext>
            </a:extLst>
          </p:cNvPr>
          <p:cNvSpPr txBox="1"/>
          <p:nvPr/>
        </p:nvSpPr>
        <p:spPr>
          <a:xfrm>
            <a:off x="246580" y="1241455"/>
            <a:ext cx="3732943" cy="1152560"/>
          </a:xfrm>
          <a:prstGeom prst="rect">
            <a:avLst/>
          </a:prstGeom>
          <a:noFill/>
        </p:spPr>
        <p:txBody>
          <a:bodyPr wrap="square" rtlCol="0">
            <a:spAutoFit/>
          </a:bodyPr>
          <a:lstStyle/>
          <a:p>
            <a:pPr marL="228600">
              <a:spcAft>
                <a:spcPts val="800"/>
              </a:spcAft>
            </a:pPr>
            <a:r>
              <a:rPr lang="en-GB" sz="1400" dirty="0">
                <a:solidFill>
                  <a:srgbClr val="EB1C2C"/>
                </a:solidFill>
                <a:effectLst/>
                <a:latin typeface="Arial" panose="020B0604020202020204" pitchFamily="34" charset="0"/>
                <a:ea typeface="Tahoma" panose="020B0604030504040204" pitchFamily="34" charset="0"/>
                <a:cs typeface="Arial" panose="020B0604020202020204" pitchFamily="34" charset="0"/>
              </a:rPr>
              <a:t>SDG 1: No poverty</a:t>
            </a:r>
            <a:endParaRPr lang="fr-FR" sz="1400" dirty="0">
              <a:solidFill>
                <a:srgbClr val="EB1C2C"/>
              </a:solidFill>
              <a:effectLst/>
              <a:latin typeface="Arial" panose="020B0604020202020204" pitchFamily="34" charset="0"/>
              <a:ea typeface="Tahoma" panose="020B0604030504040204" pitchFamily="34" charset="0"/>
              <a:cs typeface="Arial" panose="020B0604020202020204" pitchFamily="34" charset="0"/>
            </a:endParaRPr>
          </a:p>
          <a:p>
            <a:pPr lvl="0" algn="just">
              <a:lnSpc>
                <a:spcPct val="107000"/>
              </a:lnSpc>
            </a:pPr>
            <a:r>
              <a:rPr lang="en-GB" sz="1100" b="1" dirty="0">
                <a:latin typeface="Arial" panose="020B0604020202020204" pitchFamily="34" charset="0"/>
                <a:cs typeface="Arial" panose="020B0604020202020204" pitchFamily="34" charset="0"/>
              </a:rPr>
              <a:t>1.2: </a:t>
            </a:r>
            <a:r>
              <a:rPr lang="en-GB" sz="1100" dirty="0">
                <a:latin typeface="Arial" panose="020B0604020202020204" pitchFamily="34" charset="0"/>
                <a:cs typeface="Arial" panose="020B0604020202020204" pitchFamily="34" charset="0"/>
              </a:rPr>
              <a:t>Reduce at least by 50% the proportion of people living in poverty</a:t>
            </a:r>
            <a:endParaRPr lang="fr-FR" sz="1100" dirty="0">
              <a:latin typeface="Arial" panose="020B0604020202020204" pitchFamily="34" charset="0"/>
              <a:cs typeface="Arial" panose="020B0604020202020204" pitchFamily="34" charset="0"/>
            </a:endParaRPr>
          </a:p>
          <a:p>
            <a:pPr lvl="0" algn="just">
              <a:lnSpc>
                <a:spcPct val="107000"/>
              </a:lnSpc>
              <a:spcAft>
                <a:spcPts val="800"/>
              </a:spcAft>
            </a:pPr>
            <a:r>
              <a:rPr lang="en-GB" sz="1100" b="1" dirty="0">
                <a:latin typeface="Arial" panose="020B0604020202020204" pitchFamily="34" charset="0"/>
                <a:cs typeface="Arial" panose="020B0604020202020204" pitchFamily="34" charset="0"/>
              </a:rPr>
              <a:t>1.3: </a:t>
            </a:r>
            <a:r>
              <a:rPr lang="en-GB" sz="1100" dirty="0">
                <a:latin typeface="Arial" panose="020B0604020202020204" pitchFamily="34" charset="0"/>
                <a:cs typeface="Arial" panose="020B0604020202020204" pitchFamily="34" charset="0"/>
              </a:rPr>
              <a:t>Implement nationally social protection systems and measures for all</a:t>
            </a:r>
            <a:endParaRPr lang="fr-FR" sz="1100" dirty="0">
              <a:latin typeface="Arial" panose="020B0604020202020204" pitchFamily="34" charset="0"/>
              <a:cs typeface="Arial" panose="020B0604020202020204" pitchFamily="34" charset="0"/>
            </a:endParaRPr>
          </a:p>
        </p:txBody>
      </p:sp>
      <p:sp>
        <p:nvSpPr>
          <p:cNvPr id="34" name="ZoneTexte 33">
            <a:extLst>
              <a:ext uri="{FF2B5EF4-FFF2-40B4-BE49-F238E27FC236}">
                <a16:creationId xmlns:a16="http://schemas.microsoft.com/office/drawing/2014/main" id="{D9140D84-48CD-5197-A355-E68C953B705D}"/>
              </a:ext>
            </a:extLst>
          </p:cNvPr>
          <p:cNvSpPr txBox="1"/>
          <p:nvPr/>
        </p:nvSpPr>
        <p:spPr>
          <a:xfrm>
            <a:off x="4265040" y="1241455"/>
            <a:ext cx="3732943" cy="1456809"/>
          </a:xfrm>
          <a:prstGeom prst="rect">
            <a:avLst/>
          </a:prstGeom>
          <a:noFill/>
        </p:spPr>
        <p:txBody>
          <a:bodyPr wrap="square" rtlCol="0">
            <a:spAutoFit/>
          </a:bodyPr>
          <a:lstStyle/>
          <a:p>
            <a:pPr marL="228600">
              <a:spcAft>
                <a:spcPts val="800"/>
              </a:spcAft>
            </a:pPr>
            <a:r>
              <a:rPr lang="en-GB" sz="1400" dirty="0">
                <a:solidFill>
                  <a:srgbClr val="269B48"/>
                </a:solidFill>
                <a:effectLst/>
                <a:latin typeface="Arial" panose="020B0604020202020204" pitchFamily="34" charset="0"/>
                <a:ea typeface="Tahoma" panose="020B0604030504040204" pitchFamily="34" charset="0"/>
                <a:cs typeface="Arial" panose="020B0604020202020204" pitchFamily="34" charset="0"/>
              </a:rPr>
              <a:t>SDG 3: </a:t>
            </a:r>
            <a:r>
              <a:rPr lang="fr-FR" sz="1400" dirty="0">
                <a:solidFill>
                  <a:srgbClr val="269B48"/>
                </a:solidFill>
                <a:latin typeface="Arial" panose="020B0604020202020204" pitchFamily="34" charset="0"/>
                <a:ea typeface="Tahoma" panose="020B0604030504040204" pitchFamily="34" charset="0"/>
                <a:cs typeface="Arial" panose="020B0604020202020204" pitchFamily="34" charset="0"/>
              </a:rPr>
              <a:t>Good </a:t>
            </a:r>
            <a:r>
              <a:rPr lang="en-GB" sz="1400" dirty="0">
                <a:solidFill>
                  <a:srgbClr val="269B48"/>
                </a:solidFill>
                <a:latin typeface="Arial" panose="020B0604020202020204" pitchFamily="34" charset="0"/>
                <a:ea typeface="Tahoma" panose="020B0604030504040204" pitchFamily="34" charset="0"/>
                <a:cs typeface="Arial" panose="020B0604020202020204" pitchFamily="34" charset="0"/>
              </a:rPr>
              <a:t>Health</a:t>
            </a:r>
            <a:r>
              <a:rPr lang="fr-FR" sz="1400" dirty="0">
                <a:solidFill>
                  <a:srgbClr val="269B48"/>
                </a:solidFill>
                <a:latin typeface="Arial" panose="020B0604020202020204" pitchFamily="34" charset="0"/>
                <a:ea typeface="Tahoma" panose="020B0604030504040204" pitchFamily="34" charset="0"/>
                <a:cs typeface="Arial" panose="020B0604020202020204" pitchFamily="34" charset="0"/>
              </a:rPr>
              <a:t> and </a:t>
            </a:r>
            <a:r>
              <a:rPr lang="en-GB" sz="1400" dirty="0">
                <a:solidFill>
                  <a:srgbClr val="269B48"/>
                </a:solidFill>
                <a:latin typeface="Arial" panose="020B0604020202020204" pitchFamily="34" charset="0"/>
                <a:ea typeface="Tahoma" panose="020B0604030504040204" pitchFamily="34" charset="0"/>
                <a:cs typeface="Arial" panose="020B0604020202020204" pitchFamily="34" charset="0"/>
              </a:rPr>
              <a:t>well-being</a:t>
            </a:r>
            <a:endParaRPr lang="en-GB" sz="1400" dirty="0">
              <a:solidFill>
                <a:srgbClr val="269B48"/>
              </a:solidFill>
              <a:effectLst/>
              <a:latin typeface="Arial" panose="020B0604020202020204" pitchFamily="34" charset="0"/>
              <a:ea typeface="Tahoma" panose="020B0604030504040204" pitchFamily="34" charset="0"/>
              <a:cs typeface="Arial" panose="020B0604020202020204" pitchFamily="34" charset="0"/>
            </a:endParaRPr>
          </a:p>
          <a:p>
            <a:pPr lvl="0" algn="just"/>
            <a:r>
              <a:rPr lang="en-GB" sz="1100" b="1" dirty="0">
                <a:effectLst/>
                <a:latin typeface="Arial" panose="020B0604020202020204" pitchFamily="34" charset="0"/>
                <a:ea typeface="Calibri" panose="020F0502020204030204" pitchFamily="34" charset="0"/>
                <a:cs typeface="Arial" panose="020B0604020202020204" pitchFamily="34" charset="0"/>
              </a:rPr>
              <a:t>3.4: </a:t>
            </a:r>
            <a:r>
              <a:rPr lang="en-GB" sz="1100" dirty="0">
                <a:effectLst/>
                <a:latin typeface="Arial" panose="020B0604020202020204" pitchFamily="34" charset="0"/>
                <a:ea typeface="Calibri" panose="020F0502020204030204" pitchFamily="34" charset="0"/>
                <a:cs typeface="Arial" panose="020B0604020202020204" pitchFamily="34" charset="0"/>
              </a:rPr>
              <a:t>Reduce non-communicable diseases and promote mental health and well-being</a:t>
            </a:r>
            <a:endParaRPr lang="fr-FR" sz="1100" dirty="0">
              <a:latin typeface="Arial" panose="020B0604020202020204" pitchFamily="34" charset="0"/>
              <a:ea typeface="Calibri" panose="020F0502020204030204" pitchFamily="34" charset="0"/>
              <a:cs typeface="Arial" panose="020B0604020202020204" pitchFamily="34" charset="0"/>
            </a:endParaRPr>
          </a:p>
          <a:p>
            <a:pPr lvl="0" algn="just"/>
            <a:r>
              <a:rPr lang="en-GB" sz="1100" b="1" dirty="0">
                <a:effectLst/>
                <a:latin typeface="Arial" panose="020B0604020202020204" pitchFamily="34" charset="0"/>
                <a:ea typeface="Calibri" panose="020F0502020204030204" pitchFamily="34" charset="0"/>
                <a:cs typeface="Arial" panose="020B0604020202020204" pitchFamily="34" charset="0"/>
              </a:rPr>
              <a:t>3.6: </a:t>
            </a:r>
            <a:r>
              <a:rPr lang="en-GB" sz="1100" dirty="0">
                <a:effectLst/>
                <a:latin typeface="Arial" panose="020B0604020202020204" pitchFamily="34" charset="0"/>
                <a:ea typeface="Calibri" panose="020F0502020204030204" pitchFamily="34" charset="0"/>
                <a:cs typeface="Arial" panose="020B0604020202020204" pitchFamily="34" charset="0"/>
              </a:rPr>
              <a:t>Halve the number of global deaths and injuries from road traffic accidents</a:t>
            </a:r>
            <a:endParaRPr lang="fr-FR" sz="1100" dirty="0">
              <a:latin typeface="Arial" panose="020B0604020202020204" pitchFamily="34" charset="0"/>
              <a:ea typeface="Calibri" panose="020F0502020204030204" pitchFamily="34" charset="0"/>
              <a:cs typeface="Arial" panose="020B0604020202020204" pitchFamily="34" charset="0"/>
            </a:endParaRPr>
          </a:p>
          <a:p>
            <a:pPr lvl="0" algn="just">
              <a:spcAft>
                <a:spcPts val="800"/>
              </a:spcAft>
            </a:pPr>
            <a:r>
              <a:rPr lang="en-GB" sz="1100" b="1" dirty="0">
                <a:effectLst/>
                <a:latin typeface="Arial" panose="020B0604020202020204" pitchFamily="34" charset="0"/>
                <a:ea typeface="Calibri" panose="020F0502020204030204" pitchFamily="34" charset="0"/>
                <a:cs typeface="Arial" panose="020B0604020202020204" pitchFamily="34" charset="0"/>
              </a:rPr>
              <a:t>3.9: </a:t>
            </a:r>
            <a:r>
              <a:rPr lang="en-GB" sz="1100" dirty="0">
                <a:effectLst/>
                <a:latin typeface="Arial" panose="020B0604020202020204" pitchFamily="34" charset="0"/>
                <a:ea typeface="Calibri" panose="020F0502020204030204" pitchFamily="34" charset="0"/>
                <a:cs typeface="Arial" panose="020B0604020202020204" pitchFamily="34" charset="0"/>
              </a:rPr>
              <a:t>Reduce the number of deaths and illnesses from environmental causes </a:t>
            </a:r>
          </a:p>
        </p:txBody>
      </p:sp>
      <p:sp>
        <p:nvSpPr>
          <p:cNvPr id="35" name="ZoneTexte 34">
            <a:extLst>
              <a:ext uri="{FF2B5EF4-FFF2-40B4-BE49-F238E27FC236}">
                <a16:creationId xmlns:a16="http://schemas.microsoft.com/office/drawing/2014/main" id="{8FA973FF-15BA-DC1B-4AB9-18C5B54D56FC}"/>
              </a:ext>
            </a:extLst>
          </p:cNvPr>
          <p:cNvSpPr txBox="1"/>
          <p:nvPr/>
        </p:nvSpPr>
        <p:spPr>
          <a:xfrm>
            <a:off x="8160207" y="1160403"/>
            <a:ext cx="3794091" cy="1514838"/>
          </a:xfrm>
          <a:prstGeom prst="rect">
            <a:avLst/>
          </a:prstGeom>
          <a:noFill/>
        </p:spPr>
        <p:txBody>
          <a:bodyPr wrap="square" rtlCol="0">
            <a:spAutoFit/>
          </a:bodyPr>
          <a:lstStyle/>
          <a:p>
            <a:pPr marL="228600">
              <a:spcAft>
                <a:spcPts val="800"/>
              </a:spcAft>
            </a:pPr>
            <a:r>
              <a:rPr lang="en-GB" sz="1400" dirty="0">
                <a:solidFill>
                  <a:srgbClr val="C31F32"/>
                </a:solidFill>
                <a:effectLst/>
                <a:latin typeface="Arial" panose="020B0604020202020204" pitchFamily="34" charset="0"/>
                <a:ea typeface="Tahoma" panose="020B0604030504040204" pitchFamily="34" charset="0"/>
                <a:cs typeface="Arial" panose="020B0604020202020204" pitchFamily="34" charset="0"/>
              </a:rPr>
              <a:t>SDG 4: Quality education</a:t>
            </a:r>
            <a:endParaRPr lang="fr-FR" sz="1400" dirty="0">
              <a:solidFill>
                <a:srgbClr val="C31F32"/>
              </a:solidFill>
              <a:effectLst/>
              <a:latin typeface="Arial" panose="020B0604020202020204" pitchFamily="34" charset="0"/>
              <a:ea typeface="Tahoma" panose="020B0604030504040204" pitchFamily="34" charset="0"/>
              <a:cs typeface="Arial" panose="020B0604020202020204" pitchFamily="34" charset="0"/>
            </a:endParaRPr>
          </a:p>
          <a:p>
            <a:pPr algn="just">
              <a:lnSpc>
                <a:spcPct val="107000"/>
              </a:lnSpc>
            </a:pPr>
            <a:r>
              <a:rPr lang="en-GB" sz="1100" b="1" dirty="0">
                <a:latin typeface="Arial" panose="020B0604020202020204" pitchFamily="34" charset="0"/>
                <a:cs typeface="Arial" panose="020B0604020202020204" pitchFamily="34" charset="0"/>
              </a:rPr>
              <a:t>4.3: </a:t>
            </a:r>
            <a:r>
              <a:rPr lang="en-GB" sz="1100" dirty="0">
                <a:latin typeface="Arial" panose="020B0604020202020204" pitchFamily="34" charset="0"/>
                <a:cs typeface="Arial" panose="020B0604020202020204" pitchFamily="34" charset="0"/>
              </a:rPr>
              <a:t>Ensure equal access for all women and men to affordable and quality education</a:t>
            </a:r>
            <a:endParaRPr lang="fr-FR" sz="1100" dirty="0">
              <a:latin typeface="Arial" panose="020B0604020202020204" pitchFamily="34" charset="0"/>
              <a:cs typeface="Arial" panose="020B0604020202020204" pitchFamily="34" charset="0"/>
            </a:endParaRPr>
          </a:p>
          <a:p>
            <a:pPr algn="just">
              <a:lnSpc>
                <a:spcPct val="107000"/>
              </a:lnSpc>
            </a:pPr>
            <a:r>
              <a:rPr lang="en-GB" sz="1100" b="1" dirty="0">
                <a:latin typeface="Arial" panose="020B0604020202020204" pitchFamily="34" charset="0"/>
                <a:cs typeface="Arial" panose="020B0604020202020204" pitchFamily="34" charset="0"/>
              </a:rPr>
              <a:t>4.4</a:t>
            </a:r>
            <a:r>
              <a:rPr lang="en-GB" sz="1100" dirty="0">
                <a:latin typeface="Arial" panose="020B0604020202020204" pitchFamily="34" charset="0"/>
                <a:cs typeface="Arial" panose="020B0604020202020204" pitchFamily="34" charset="0"/>
              </a:rPr>
              <a:t>: Substantially increase the number of people who have relevant skills, for employment </a:t>
            </a:r>
            <a:endParaRPr lang="fr-FR" sz="1100" dirty="0">
              <a:latin typeface="Arial" panose="020B0604020202020204" pitchFamily="34" charset="0"/>
              <a:cs typeface="Arial" panose="020B0604020202020204" pitchFamily="34" charset="0"/>
            </a:endParaRPr>
          </a:p>
          <a:p>
            <a:pPr algn="just">
              <a:lnSpc>
                <a:spcPct val="107000"/>
              </a:lnSpc>
              <a:spcAft>
                <a:spcPts val="800"/>
              </a:spcAft>
            </a:pPr>
            <a:r>
              <a:rPr lang="en-GB" sz="1100" b="1" dirty="0">
                <a:latin typeface="Arial" panose="020B0604020202020204" pitchFamily="34" charset="0"/>
                <a:cs typeface="Arial" panose="020B0604020202020204" pitchFamily="34" charset="0"/>
              </a:rPr>
              <a:t>4.7: </a:t>
            </a:r>
            <a:r>
              <a:rPr lang="en-GB" sz="1100" dirty="0">
                <a:latin typeface="Arial" panose="020B0604020202020204" pitchFamily="34" charset="0"/>
                <a:cs typeface="Arial" panose="020B0604020202020204" pitchFamily="34" charset="0"/>
              </a:rPr>
              <a:t>Ensure that all learners acquire the knowledge and skills needed to promote sustainable development</a:t>
            </a:r>
          </a:p>
        </p:txBody>
      </p:sp>
      <p:sp>
        <p:nvSpPr>
          <p:cNvPr id="36" name="ZoneTexte 35">
            <a:extLst>
              <a:ext uri="{FF2B5EF4-FFF2-40B4-BE49-F238E27FC236}">
                <a16:creationId xmlns:a16="http://schemas.microsoft.com/office/drawing/2014/main" id="{85C099FF-F6CE-88F8-A856-9E774BB85911}"/>
              </a:ext>
            </a:extLst>
          </p:cNvPr>
          <p:cNvSpPr txBox="1"/>
          <p:nvPr/>
        </p:nvSpPr>
        <p:spPr>
          <a:xfrm>
            <a:off x="4265040" y="3197554"/>
            <a:ext cx="7573764" cy="1152560"/>
          </a:xfrm>
          <a:prstGeom prst="rect">
            <a:avLst/>
          </a:prstGeom>
          <a:noFill/>
        </p:spPr>
        <p:txBody>
          <a:bodyPr wrap="square" rtlCol="0">
            <a:spAutoFit/>
          </a:bodyPr>
          <a:lstStyle/>
          <a:p>
            <a:pPr marL="228600">
              <a:spcAft>
                <a:spcPts val="800"/>
              </a:spcAft>
            </a:pPr>
            <a:r>
              <a:rPr lang="en-GB" sz="1400" dirty="0">
                <a:solidFill>
                  <a:srgbClr val="00AFD9"/>
                </a:solidFill>
                <a:effectLst/>
                <a:latin typeface="Arial" panose="020B0604020202020204" pitchFamily="34" charset="0"/>
                <a:ea typeface="Tahoma" panose="020B0604030504040204" pitchFamily="34" charset="0"/>
                <a:cs typeface="Arial" panose="020B0604020202020204" pitchFamily="34" charset="0"/>
              </a:rPr>
              <a:t>SDG 6: Clean water and sanitation</a:t>
            </a:r>
            <a:endParaRPr lang="fr-FR" sz="1400" dirty="0">
              <a:solidFill>
                <a:srgbClr val="00AFD9"/>
              </a:solidFill>
              <a:effectLst/>
              <a:latin typeface="Arial" panose="020B0604020202020204" pitchFamily="34" charset="0"/>
              <a:ea typeface="Tahoma" panose="020B0604030504040204" pitchFamily="34" charset="0"/>
              <a:cs typeface="Arial" panose="020B0604020202020204" pitchFamily="34" charset="0"/>
            </a:endParaRPr>
          </a:p>
          <a:p>
            <a:pPr lvl="0" algn="just">
              <a:lnSpc>
                <a:spcPct val="107000"/>
              </a:lnSpc>
            </a:pPr>
            <a:r>
              <a:rPr lang="en-GB" sz="1100" b="1" dirty="0">
                <a:latin typeface="Arial" panose="020B0604020202020204" pitchFamily="34" charset="0"/>
                <a:cs typeface="Arial" panose="020B0604020202020204" pitchFamily="34" charset="0"/>
              </a:rPr>
              <a:t>6.2</a:t>
            </a:r>
            <a:r>
              <a:rPr lang="en-GB" sz="1100" dirty="0">
                <a:latin typeface="Arial" panose="020B0604020202020204" pitchFamily="34" charset="0"/>
                <a:cs typeface="Arial" panose="020B0604020202020204" pitchFamily="34" charset="0"/>
              </a:rPr>
              <a:t>: Ensure access to adequate and equitable sanitation and hygiene for all </a:t>
            </a:r>
            <a:endParaRPr lang="fr-FR" sz="1100" dirty="0">
              <a:latin typeface="Arial" panose="020B0604020202020204" pitchFamily="34" charset="0"/>
              <a:cs typeface="Arial" panose="020B0604020202020204" pitchFamily="34" charset="0"/>
            </a:endParaRPr>
          </a:p>
          <a:p>
            <a:pPr lvl="0" algn="just">
              <a:lnSpc>
                <a:spcPct val="107000"/>
              </a:lnSpc>
            </a:pPr>
            <a:r>
              <a:rPr lang="en-GB" sz="1100" b="1" dirty="0">
                <a:latin typeface="Arial" panose="020B0604020202020204" pitchFamily="34" charset="0"/>
                <a:cs typeface="Arial" panose="020B0604020202020204" pitchFamily="34" charset="0"/>
              </a:rPr>
              <a:t>6.3</a:t>
            </a:r>
            <a:r>
              <a:rPr lang="en-GB" sz="1100" dirty="0">
                <a:latin typeface="Arial" panose="020B0604020202020204" pitchFamily="34" charset="0"/>
                <a:cs typeface="Arial" panose="020B0604020202020204" pitchFamily="34" charset="0"/>
              </a:rPr>
              <a:t>: Improve water quality by reducing pollution, eliminating dumping and minimizing release of hazardous chemicals and materials </a:t>
            </a:r>
            <a:endParaRPr lang="fr-FR" sz="1100" dirty="0">
              <a:latin typeface="Arial" panose="020B0604020202020204" pitchFamily="34" charset="0"/>
              <a:cs typeface="Arial" panose="020B0604020202020204" pitchFamily="34" charset="0"/>
            </a:endParaRPr>
          </a:p>
          <a:p>
            <a:pPr lvl="0" algn="just">
              <a:lnSpc>
                <a:spcPct val="107000"/>
              </a:lnSpc>
              <a:spcAft>
                <a:spcPts val="800"/>
              </a:spcAft>
            </a:pPr>
            <a:r>
              <a:rPr lang="en-GB" sz="1100" b="1" dirty="0">
                <a:latin typeface="Arial" panose="020B0604020202020204" pitchFamily="34" charset="0"/>
                <a:cs typeface="Arial" panose="020B0604020202020204" pitchFamily="34" charset="0"/>
              </a:rPr>
              <a:t>6.4</a:t>
            </a:r>
            <a:r>
              <a:rPr lang="en-GB" sz="1100" dirty="0">
                <a:latin typeface="Arial" panose="020B0604020202020204" pitchFamily="34" charset="0"/>
                <a:cs typeface="Arial" panose="020B0604020202020204" pitchFamily="34" charset="0"/>
              </a:rPr>
              <a:t>: Substantially increase water-use efficiency across all</a:t>
            </a:r>
            <a:endParaRPr lang="fr-FR" sz="800" dirty="0">
              <a:latin typeface="Arial" panose="020B0604020202020204" pitchFamily="34" charset="0"/>
              <a:cs typeface="Arial" panose="020B0604020202020204" pitchFamily="34" charset="0"/>
            </a:endParaRPr>
          </a:p>
        </p:txBody>
      </p:sp>
      <p:sp>
        <p:nvSpPr>
          <p:cNvPr id="37" name="ZoneTexte 36">
            <a:extLst>
              <a:ext uri="{FF2B5EF4-FFF2-40B4-BE49-F238E27FC236}">
                <a16:creationId xmlns:a16="http://schemas.microsoft.com/office/drawing/2014/main" id="{E3697123-DC12-6A30-5F8D-7E84F628F2C4}"/>
              </a:ext>
            </a:extLst>
          </p:cNvPr>
          <p:cNvSpPr txBox="1"/>
          <p:nvPr/>
        </p:nvSpPr>
        <p:spPr>
          <a:xfrm>
            <a:off x="246580" y="3197554"/>
            <a:ext cx="3732943" cy="1152560"/>
          </a:xfrm>
          <a:prstGeom prst="rect">
            <a:avLst/>
          </a:prstGeom>
          <a:noFill/>
        </p:spPr>
        <p:txBody>
          <a:bodyPr wrap="square" rtlCol="0">
            <a:spAutoFit/>
          </a:bodyPr>
          <a:lstStyle/>
          <a:p>
            <a:pPr marL="228600">
              <a:spcAft>
                <a:spcPts val="800"/>
              </a:spcAft>
            </a:pPr>
            <a:r>
              <a:rPr lang="en-US" sz="1400" dirty="0">
                <a:solidFill>
                  <a:srgbClr val="EF402A"/>
                </a:solidFill>
                <a:effectLst/>
                <a:latin typeface="Arial" panose="020B0604020202020204" pitchFamily="34" charset="0"/>
                <a:ea typeface="Tahoma" panose="020B0604030504040204" pitchFamily="34" charset="0"/>
                <a:cs typeface="Arial" panose="020B0604020202020204" pitchFamily="34" charset="0"/>
              </a:rPr>
              <a:t>SDG 5: </a:t>
            </a:r>
            <a:r>
              <a:rPr lang="en-US" sz="1400" dirty="0">
                <a:solidFill>
                  <a:srgbClr val="EF402A"/>
                </a:solidFill>
                <a:latin typeface="Arial" panose="020B0604020202020204" pitchFamily="34" charset="0"/>
                <a:ea typeface="Tahoma" panose="020B0604030504040204" pitchFamily="34" charset="0"/>
                <a:cs typeface="Arial" panose="020B0604020202020204" pitchFamily="34" charset="0"/>
              </a:rPr>
              <a:t>G</a:t>
            </a:r>
            <a:r>
              <a:rPr lang="en-US" sz="1400" i="0" u="none" strike="noStrike" dirty="0">
                <a:solidFill>
                  <a:srgbClr val="EF402A"/>
                </a:solidFill>
                <a:effectLst/>
                <a:latin typeface="Arial" panose="020B0604020202020204" pitchFamily="34" charset="0"/>
                <a:ea typeface="Tahoma" panose="020B0604030504040204" pitchFamily="34" charset="0"/>
                <a:cs typeface="Arial" panose="020B0604020202020204" pitchFamily="34" charset="0"/>
              </a:rPr>
              <a:t>ender equality</a:t>
            </a:r>
            <a:endParaRPr lang="en-US" sz="1400" dirty="0">
              <a:solidFill>
                <a:srgbClr val="EF402A"/>
              </a:solidFill>
              <a:effectLst/>
              <a:latin typeface="Arial" panose="020B0604020202020204" pitchFamily="34" charset="0"/>
              <a:ea typeface="Tahoma" panose="020B0604030504040204" pitchFamily="34" charset="0"/>
              <a:cs typeface="Arial" panose="020B0604020202020204" pitchFamily="34" charset="0"/>
            </a:endParaRPr>
          </a:p>
          <a:p>
            <a:pPr lvl="0" algn="just">
              <a:lnSpc>
                <a:spcPct val="107000"/>
              </a:lnSpc>
            </a:pPr>
            <a:r>
              <a:rPr lang="en-GB" sz="1100" b="1" dirty="0">
                <a:latin typeface="Arial" panose="020B0604020202020204" pitchFamily="34" charset="0"/>
                <a:cs typeface="Arial" panose="020B0604020202020204" pitchFamily="34" charset="0"/>
              </a:rPr>
              <a:t>5.1</a:t>
            </a:r>
            <a:r>
              <a:rPr lang="en-GB" sz="1100" dirty="0">
                <a:latin typeface="Arial" panose="020B0604020202020204" pitchFamily="34" charset="0"/>
                <a:cs typeface="Arial" panose="020B0604020202020204" pitchFamily="34" charset="0"/>
              </a:rPr>
              <a:t>: End all forms of discrimination against all women and girls everywhere </a:t>
            </a:r>
            <a:endParaRPr lang="fr-FR" sz="1100" dirty="0">
              <a:latin typeface="Arial" panose="020B0604020202020204" pitchFamily="34" charset="0"/>
              <a:cs typeface="Arial" panose="020B0604020202020204" pitchFamily="34" charset="0"/>
            </a:endParaRPr>
          </a:p>
          <a:p>
            <a:pPr lvl="0" algn="just">
              <a:lnSpc>
                <a:spcPct val="107000"/>
              </a:lnSpc>
              <a:spcAft>
                <a:spcPts val="800"/>
              </a:spcAft>
            </a:pPr>
            <a:r>
              <a:rPr lang="en-GB" sz="1100" b="1" dirty="0">
                <a:latin typeface="Arial" panose="020B0604020202020204" pitchFamily="34" charset="0"/>
                <a:cs typeface="Arial" panose="020B0604020202020204" pitchFamily="34" charset="0"/>
              </a:rPr>
              <a:t>5.5: </a:t>
            </a:r>
            <a:r>
              <a:rPr lang="en-GB" sz="1100" dirty="0">
                <a:latin typeface="Arial" panose="020B0604020202020204" pitchFamily="34" charset="0"/>
                <a:cs typeface="Arial" panose="020B0604020202020204" pitchFamily="34" charset="0"/>
              </a:rPr>
              <a:t>Ensure women’s full and effective participation and equal opportunities for leadership</a:t>
            </a:r>
            <a:endParaRPr lang="fr-FR" sz="1000" dirty="0">
              <a:latin typeface="Arial" panose="020B0604020202020204" pitchFamily="34" charset="0"/>
              <a:cs typeface="Arial" panose="020B0604020202020204" pitchFamily="34" charset="0"/>
            </a:endParaRPr>
          </a:p>
        </p:txBody>
      </p:sp>
      <p:sp>
        <p:nvSpPr>
          <p:cNvPr id="38" name="ZoneTexte 37">
            <a:extLst>
              <a:ext uri="{FF2B5EF4-FFF2-40B4-BE49-F238E27FC236}">
                <a16:creationId xmlns:a16="http://schemas.microsoft.com/office/drawing/2014/main" id="{F63FAE46-60E8-8A06-C0E0-D787EED2C419}"/>
              </a:ext>
            </a:extLst>
          </p:cNvPr>
          <p:cNvSpPr txBox="1"/>
          <p:nvPr/>
        </p:nvSpPr>
        <p:spPr>
          <a:xfrm>
            <a:off x="4265040" y="5109247"/>
            <a:ext cx="7573764" cy="1152560"/>
          </a:xfrm>
          <a:prstGeom prst="rect">
            <a:avLst/>
          </a:prstGeom>
          <a:noFill/>
        </p:spPr>
        <p:txBody>
          <a:bodyPr wrap="square" rtlCol="0">
            <a:spAutoFit/>
          </a:bodyPr>
          <a:lstStyle/>
          <a:p>
            <a:pPr marL="228600">
              <a:spcAft>
                <a:spcPts val="800"/>
              </a:spcAft>
            </a:pPr>
            <a:r>
              <a:rPr lang="en-GB" sz="1400" dirty="0">
                <a:solidFill>
                  <a:srgbClr val="8F1838"/>
                </a:solidFill>
                <a:latin typeface="Arial" panose="020B0604020202020204" pitchFamily="34" charset="0"/>
                <a:ea typeface="Tahoma" panose="020B0604030504040204" pitchFamily="34" charset="0"/>
                <a:cs typeface="Arial" panose="020B0604020202020204" pitchFamily="34" charset="0"/>
              </a:rPr>
              <a:t>SDG 8: Decent work and economic growth</a:t>
            </a:r>
            <a:endParaRPr lang="fr-FR" sz="1400" dirty="0">
              <a:solidFill>
                <a:srgbClr val="8F1838"/>
              </a:solidFill>
              <a:latin typeface="Arial" panose="020B0604020202020204" pitchFamily="34" charset="0"/>
              <a:ea typeface="Tahoma" panose="020B0604030504040204" pitchFamily="34" charset="0"/>
              <a:cs typeface="Arial" panose="020B0604020202020204" pitchFamily="34" charset="0"/>
            </a:endParaRPr>
          </a:p>
          <a:p>
            <a:pPr lvl="0" algn="just">
              <a:lnSpc>
                <a:spcPct val="107000"/>
              </a:lnSpc>
            </a:pPr>
            <a:r>
              <a:rPr lang="en-GB" sz="1100" b="1" dirty="0">
                <a:latin typeface="Arial" panose="020B0604020202020204" pitchFamily="34" charset="0"/>
                <a:cs typeface="Arial" panose="020B0604020202020204" pitchFamily="34" charset="0"/>
              </a:rPr>
              <a:t>8.1: </a:t>
            </a:r>
            <a:r>
              <a:rPr lang="en-GB" sz="1100" dirty="0">
                <a:latin typeface="Arial" panose="020B0604020202020204" pitchFamily="34" charset="0"/>
                <a:cs typeface="Arial" panose="020B0604020202020204" pitchFamily="34" charset="0"/>
              </a:rPr>
              <a:t>Maintain economic growth in the least developed countries</a:t>
            </a:r>
            <a:endParaRPr lang="fr-FR" sz="1100" dirty="0">
              <a:latin typeface="Arial" panose="020B0604020202020204" pitchFamily="34" charset="0"/>
              <a:cs typeface="Arial" panose="020B0604020202020204" pitchFamily="34" charset="0"/>
            </a:endParaRPr>
          </a:p>
          <a:p>
            <a:pPr lvl="0" algn="just">
              <a:lnSpc>
                <a:spcPct val="107000"/>
              </a:lnSpc>
            </a:pPr>
            <a:r>
              <a:rPr lang="en-GB" sz="1100" b="1" dirty="0">
                <a:latin typeface="Arial" panose="020B0604020202020204" pitchFamily="34" charset="0"/>
                <a:cs typeface="Arial" panose="020B0604020202020204" pitchFamily="34" charset="0"/>
              </a:rPr>
              <a:t>8.5</a:t>
            </a:r>
            <a:r>
              <a:rPr lang="en-GB" sz="1100" dirty="0">
                <a:latin typeface="Arial" panose="020B0604020202020204" pitchFamily="34" charset="0"/>
                <a:cs typeface="Arial" panose="020B0604020202020204" pitchFamily="34" charset="0"/>
              </a:rPr>
              <a:t>: Achieve full and productive employment and decent work for all women and men </a:t>
            </a:r>
            <a:endParaRPr lang="fr-FR" sz="1100" dirty="0">
              <a:latin typeface="Arial" panose="020B0604020202020204" pitchFamily="34" charset="0"/>
              <a:cs typeface="Arial" panose="020B0604020202020204" pitchFamily="34" charset="0"/>
            </a:endParaRPr>
          </a:p>
          <a:p>
            <a:pPr lvl="0" algn="just">
              <a:lnSpc>
                <a:spcPct val="107000"/>
              </a:lnSpc>
            </a:pPr>
            <a:r>
              <a:rPr lang="en-GB" sz="1100" b="1" dirty="0">
                <a:latin typeface="Arial" panose="020B0604020202020204" pitchFamily="34" charset="0"/>
                <a:cs typeface="Arial" panose="020B0604020202020204" pitchFamily="34" charset="0"/>
              </a:rPr>
              <a:t>8.7: </a:t>
            </a:r>
            <a:r>
              <a:rPr lang="en-GB" sz="1100" dirty="0">
                <a:latin typeface="Arial" panose="020B0604020202020204" pitchFamily="34" charset="0"/>
                <a:cs typeface="Arial" panose="020B0604020202020204" pitchFamily="34" charset="0"/>
              </a:rPr>
              <a:t>Take measures to eradicate forced labour, child labour end modern slavery and human trafficking </a:t>
            </a:r>
            <a:endParaRPr lang="fr-FR" sz="1100" dirty="0">
              <a:latin typeface="Arial" panose="020B0604020202020204" pitchFamily="34" charset="0"/>
              <a:cs typeface="Arial" panose="020B0604020202020204" pitchFamily="34" charset="0"/>
            </a:endParaRPr>
          </a:p>
          <a:p>
            <a:pPr lvl="0" algn="just">
              <a:lnSpc>
                <a:spcPct val="107000"/>
              </a:lnSpc>
              <a:spcAft>
                <a:spcPts val="800"/>
              </a:spcAft>
            </a:pPr>
            <a:r>
              <a:rPr lang="en-GB" sz="1100" b="1" dirty="0">
                <a:latin typeface="Arial" panose="020B0604020202020204" pitchFamily="34" charset="0"/>
                <a:cs typeface="Arial" panose="020B0604020202020204" pitchFamily="34" charset="0"/>
              </a:rPr>
              <a:t>8.8</a:t>
            </a:r>
            <a:r>
              <a:rPr lang="en-GB" sz="1100" dirty="0">
                <a:latin typeface="Arial" panose="020B0604020202020204" pitchFamily="34" charset="0"/>
                <a:cs typeface="Arial" panose="020B0604020202020204" pitchFamily="34" charset="0"/>
              </a:rPr>
              <a:t>: Protect labour rights and promote safe and secure working environments for all workers, including migrant workers</a:t>
            </a:r>
          </a:p>
        </p:txBody>
      </p:sp>
      <p:sp>
        <p:nvSpPr>
          <p:cNvPr id="39" name="ZoneTexte 38">
            <a:extLst>
              <a:ext uri="{FF2B5EF4-FFF2-40B4-BE49-F238E27FC236}">
                <a16:creationId xmlns:a16="http://schemas.microsoft.com/office/drawing/2014/main" id="{934E988E-3A97-403B-E932-15E6082DFC01}"/>
              </a:ext>
            </a:extLst>
          </p:cNvPr>
          <p:cNvSpPr txBox="1"/>
          <p:nvPr/>
        </p:nvSpPr>
        <p:spPr>
          <a:xfrm>
            <a:off x="246580" y="5109247"/>
            <a:ext cx="3732944" cy="1152560"/>
          </a:xfrm>
          <a:prstGeom prst="rect">
            <a:avLst/>
          </a:prstGeom>
          <a:noFill/>
        </p:spPr>
        <p:txBody>
          <a:bodyPr wrap="square" rtlCol="0">
            <a:spAutoFit/>
          </a:bodyPr>
          <a:lstStyle/>
          <a:p>
            <a:pPr marL="228600">
              <a:spcAft>
                <a:spcPts val="800"/>
              </a:spcAft>
            </a:pPr>
            <a:r>
              <a:rPr lang="en-GB" sz="1400" dirty="0">
                <a:solidFill>
                  <a:srgbClr val="FDB712"/>
                </a:solidFill>
                <a:effectLst/>
                <a:latin typeface="Arial" panose="020B0604020202020204" pitchFamily="34" charset="0"/>
                <a:ea typeface="Tahoma" panose="020B0604030504040204" pitchFamily="34" charset="0"/>
                <a:cs typeface="Arial" panose="020B0604020202020204" pitchFamily="34" charset="0"/>
              </a:rPr>
              <a:t>SDG 7: Affordable and clean energy</a:t>
            </a:r>
            <a:endParaRPr lang="fr-FR" sz="1400" dirty="0">
              <a:solidFill>
                <a:srgbClr val="FDB712"/>
              </a:solidFill>
              <a:effectLst/>
              <a:latin typeface="Arial" panose="020B0604020202020204" pitchFamily="34" charset="0"/>
              <a:ea typeface="Tahoma" panose="020B0604030504040204" pitchFamily="34" charset="0"/>
              <a:cs typeface="Arial" panose="020B0604020202020204" pitchFamily="34" charset="0"/>
            </a:endParaRPr>
          </a:p>
          <a:p>
            <a:pPr lvl="0" algn="just">
              <a:lnSpc>
                <a:spcPct val="107000"/>
              </a:lnSpc>
            </a:pPr>
            <a:r>
              <a:rPr lang="en-GB" sz="1100" b="1" dirty="0">
                <a:effectLst/>
                <a:latin typeface="Arial" panose="020B0604020202020204" pitchFamily="34" charset="0"/>
                <a:ea typeface="Calibri" panose="020F0502020204030204" pitchFamily="34" charset="0"/>
                <a:cs typeface="Arial" panose="020B0604020202020204" pitchFamily="34" charset="0"/>
              </a:rPr>
              <a:t>7.2:</a:t>
            </a:r>
            <a:r>
              <a:rPr lang="en-GB" sz="1100" dirty="0">
                <a:effectLst/>
                <a:latin typeface="Arial" panose="020B0604020202020204" pitchFamily="34" charset="0"/>
                <a:ea typeface="Calibri" panose="020F0502020204030204" pitchFamily="34" charset="0"/>
                <a:cs typeface="Arial" panose="020B0604020202020204" pitchFamily="34" charset="0"/>
              </a:rPr>
              <a:t> Increase substantially the share of renewable energy in the global energy mix</a:t>
            </a:r>
            <a:endParaRPr lang="fr-FR" sz="1100" dirty="0">
              <a:effectLst/>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spcAft>
                <a:spcPts val="800"/>
              </a:spcAft>
            </a:pPr>
            <a:r>
              <a:rPr lang="en-GB" sz="1100" b="1" dirty="0">
                <a:effectLst/>
                <a:latin typeface="Arial" panose="020B0604020202020204" pitchFamily="34" charset="0"/>
                <a:ea typeface="Calibri" panose="020F0502020204030204" pitchFamily="34" charset="0"/>
                <a:cs typeface="Arial" panose="020B0604020202020204" pitchFamily="34" charset="0"/>
              </a:rPr>
              <a:t>7.3:</a:t>
            </a:r>
            <a:r>
              <a:rPr lang="en-GB" sz="1100" dirty="0">
                <a:effectLst/>
                <a:latin typeface="Arial" panose="020B0604020202020204" pitchFamily="34" charset="0"/>
                <a:ea typeface="Calibri" panose="020F0502020204030204" pitchFamily="34" charset="0"/>
                <a:cs typeface="Arial" panose="020B0604020202020204" pitchFamily="34" charset="0"/>
              </a:rPr>
              <a:t> Double the global rate of improvement in energy efficiency</a:t>
            </a:r>
          </a:p>
        </p:txBody>
      </p:sp>
      <p:pic>
        <p:nvPicPr>
          <p:cNvPr id="4" name="Image 3" descr="Une image contenant texte&#10;&#10;Description générée automatiquement">
            <a:extLst>
              <a:ext uri="{FF2B5EF4-FFF2-40B4-BE49-F238E27FC236}">
                <a16:creationId xmlns:a16="http://schemas.microsoft.com/office/drawing/2014/main" id="{17B0DEAD-B34F-DC35-D82E-DA50FDE0DA98}"/>
              </a:ext>
            </a:extLst>
          </p:cNvPr>
          <p:cNvPicPr>
            <a:picLocks noChangeAspect="1"/>
          </p:cNvPicPr>
          <p:nvPr/>
        </p:nvPicPr>
        <p:blipFill rotWithShape="1">
          <a:blip r:embed="rId3">
            <a:extLst>
              <a:ext uri="{28A0092B-C50C-407E-A947-70E740481C1C}">
                <a14:useLocalDpi xmlns:a14="http://schemas.microsoft.com/office/drawing/2010/main" val="0"/>
              </a:ext>
            </a:extLst>
          </a:blip>
          <a:srcRect t="30734"/>
          <a:stretch/>
        </p:blipFill>
        <p:spPr>
          <a:xfrm>
            <a:off x="3463615" y="890289"/>
            <a:ext cx="562049" cy="389309"/>
          </a:xfrm>
          <a:prstGeom prst="rect">
            <a:avLst/>
          </a:prstGeom>
        </p:spPr>
      </p:pic>
      <p:pic>
        <p:nvPicPr>
          <p:cNvPr id="8" name="Image 7">
            <a:extLst>
              <a:ext uri="{FF2B5EF4-FFF2-40B4-BE49-F238E27FC236}">
                <a16:creationId xmlns:a16="http://schemas.microsoft.com/office/drawing/2014/main" id="{6A9F41F5-850D-EEA1-C8E8-40B24EC6C513}"/>
              </a:ext>
            </a:extLst>
          </p:cNvPr>
          <p:cNvPicPr>
            <a:picLocks noChangeAspect="1"/>
          </p:cNvPicPr>
          <p:nvPr/>
        </p:nvPicPr>
        <p:blipFill rotWithShape="1">
          <a:blip r:embed="rId4">
            <a:extLst>
              <a:ext uri="{28A0092B-C50C-407E-A947-70E740481C1C}">
                <a14:useLocalDpi xmlns:a14="http://schemas.microsoft.com/office/drawing/2010/main" val="0"/>
              </a:ext>
            </a:extLst>
          </a:blip>
          <a:srcRect t="28681" b="6880"/>
          <a:stretch/>
        </p:blipFill>
        <p:spPr>
          <a:xfrm>
            <a:off x="7430517" y="876967"/>
            <a:ext cx="567466" cy="365670"/>
          </a:xfrm>
          <a:prstGeom prst="rect">
            <a:avLst/>
          </a:prstGeom>
        </p:spPr>
      </p:pic>
      <p:pic>
        <p:nvPicPr>
          <p:cNvPr id="10" name="Image 9">
            <a:extLst>
              <a:ext uri="{FF2B5EF4-FFF2-40B4-BE49-F238E27FC236}">
                <a16:creationId xmlns:a16="http://schemas.microsoft.com/office/drawing/2014/main" id="{88FA9C94-010B-9275-11CC-89B39720EB2F}"/>
              </a:ext>
            </a:extLst>
          </p:cNvPr>
          <p:cNvPicPr>
            <a:picLocks noChangeAspect="1"/>
          </p:cNvPicPr>
          <p:nvPr/>
        </p:nvPicPr>
        <p:blipFill rotWithShape="1">
          <a:blip r:embed="rId5">
            <a:extLst>
              <a:ext uri="{28A0092B-C50C-407E-A947-70E740481C1C}">
                <a14:useLocalDpi xmlns:a14="http://schemas.microsoft.com/office/drawing/2010/main" val="0"/>
              </a:ext>
            </a:extLst>
          </a:blip>
          <a:srcRect t="30734"/>
          <a:stretch/>
        </p:blipFill>
        <p:spPr>
          <a:xfrm>
            <a:off x="11434439" y="856771"/>
            <a:ext cx="538876" cy="384284"/>
          </a:xfrm>
          <a:prstGeom prst="rect">
            <a:avLst/>
          </a:prstGeom>
        </p:spPr>
      </p:pic>
      <p:pic>
        <p:nvPicPr>
          <p:cNvPr id="14" name="Image 13">
            <a:extLst>
              <a:ext uri="{FF2B5EF4-FFF2-40B4-BE49-F238E27FC236}">
                <a16:creationId xmlns:a16="http://schemas.microsoft.com/office/drawing/2014/main" id="{10DAFD3F-6A0D-7BC0-51A5-27EE628BEC8B}"/>
              </a:ext>
            </a:extLst>
          </p:cNvPr>
          <p:cNvPicPr>
            <a:picLocks noChangeAspect="1"/>
          </p:cNvPicPr>
          <p:nvPr/>
        </p:nvPicPr>
        <p:blipFill rotWithShape="1">
          <a:blip r:embed="rId6">
            <a:extLst>
              <a:ext uri="{28A0092B-C50C-407E-A947-70E740481C1C}">
                <a14:useLocalDpi xmlns:a14="http://schemas.microsoft.com/office/drawing/2010/main" val="0"/>
              </a:ext>
            </a:extLst>
          </a:blip>
          <a:srcRect t="30734"/>
          <a:stretch/>
        </p:blipFill>
        <p:spPr>
          <a:xfrm>
            <a:off x="3463777" y="3039157"/>
            <a:ext cx="561887" cy="389196"/>
          </a:xfrm>
          <a:prstGeom prst="rect">
            <a:avLst/>
          </a:prstGeom>
        </p:spPr>
      </p:pic>
      <p:pic>
        <p:nvPicPr>
          <p:cNvPr id="18" name="Image 17">
            <a:extLst>
              <a:ext uri="{FF2B5EF4-FFF2-40B4-BE49-F238E27FC236}">
                <a16:creationId xmlns:a16="http://schemas.microsoft.com/office/drawing/2014/main" id="{10B18019-26A5-5B75-ED83-17D5DEFC32B5}"/>
              </a:ext>
            </a:extLst>
          </p:cNvPr>
          <p:cNvPicPr>
            <a:picLocks noChangeAspect="1"/>
          </p:cNvPicPr>
          <p:nvPr/>
        </p:nvPicPr>
        <p:blipFill rotWithShape="1">
          <a:blip r:embed="rId7">
            <a:extLst>
              <a:ext uri="{28A0092B-C50C-407E-A947-70E740481C1C}">
                <a14:useLocalDpi xmlns:a14="http://schemas.microsoft.com/office/drawing/2010/main" val="0"/>
              </a:ext>
            </a:extLst>
          </a:blip>
          <a:srcRect t="30734"/>
          <a:stretch/>
        </p:blipFill>
        <p:spPr>
          <a:xfrm>
            <a:off x="11418520" y="3069092"/>
            <a:ext cx="554795" cy="384284"/>
          </a:xfrm>
          <a:prstGeom prst="rect">
            <a:avLst/>
          </a:prstGeom>
        </p:spPr>
      </p:pic>
      <p:pic>
        <p:nvPicPr>
          <p:cNvPr id="20" name="Image 19">
            <a:extLst>
              <a:ext uri="{FF2B5EF4-FFF2-40B4-BE49-F238E27FC236}">
                <a16:creationId xmlns:a16="http://schemas.microsoft.com/office/drawing/2014/main" id="{2A4A71D2-7DA5-66C9-1FBA-F12FF6C0E690}"/>
              </a:ext>
            </a:extLst>
          </p:cNvPr>
          <p:cNvPicPr>
            <a:picLocks noChangeAspect="1"/>
          </p:cNvPicPr>
          <p:nvPr/>
        </p:nvPicPr>
        <p:blipFill rotWithShape="1">
          <a:blip r:embed="rId8">
            <a:extLst>
              <a:ext uri="{28A0092B-C50C-407E-A947-70E740481C1C}">
                <a14:useLocalDpi xmlns:a14="http://schemas.microsoft.com/office/drawing/2010/main" val="0"/>
              </a:ext>
            </a:extLst>
          </a:blip>
          <a:srcRect t="30734"/>
          <a:stretch/>
        </p:blipFill>
        <p:spPr>
          <a:xfrm>
            <a:off x="3463777" y="4786757"/>
            <a:ext cx="561887" cy="389196"/>
          </a:xfrm>
          <a:prstGeom prst="rect">
            <a:avLst/>
          </a:prstGeom>
        </p:spPr>
      </p:pic>
      <p:pic>
        <p:nvPicPr>
          <p:cNvPr id="22" name="Image 21">
            <a:extLst>
              <a:ext uri="{FF2B5EF4-FFF2-40B4-BE49-F238E27FC236}">
                <a16:creationId xmlns:a16="http://schemas.microsoft.com/office/drawing/2014/main" id="{4DC3978B-D10D-912C-A629-ED69EE6CF17F}"/>
              </a:ext>
            </a:extLst>
          </p:cNvPr>
          <p:cNvPicPr>
            <a:picLocks noChangeAspect="1"/>
          </p:cNvPicPr>
          <p:nvPr/>
        </p:nvPicPr>
        <p:blipFill rotWithShape="1">
          <a:blip r:embed="rId9">
            <a:extLst>
              <a:ext uri="{28A0092B-C50C-407E-A947-70E740481C1C}">
                <a14:useLocalDpi xmlns:a14="http://schemas.microsoft.com/office/drawing/2010/main" val="0"/>
              </a:ext>
            </a:extLst>
          </a:blip>
          <a:srcRect t="30734"/>
          <a:stretch/>
        </p:blipFill>
        <p:spPr>
          <a:xfrm>
            <a:off x="11393942" y="4799830"/>
            <a:ext cx="579373" cy="401309"/>
          </a:xfrm>
          <a:prstGeom prst="rect">
            <a:avLst/>
          </a:prstGeom>
        </p:spPr>
      </p:pic>
      <p:sp>
        <p:nvSpPr>
          <p:cNvPr id="3" name="ZoneTexte 2">
            <a:extLst>
              <a:ext uri="{FF2B5EF4-FFF2-40B4-BE49-F238E27FC236}">
                <a16:creationId xmlns:a16="http://schemas.microsoft.com/office/drawing/2014/main" id="{BBFBCFCF-6B18-204C-5D45-BA5A8EB4E2D1}"/>
              </a:ext>
            </a:extLst>
          </p:cNvPr>
          <p:cNvSpPr txBox="1"/>
          <p:nvPr/>
        </p:nvSpPr>
        <p:spPr>
          <a:xfrm>
            <a:off x="1887255" y="178342"/>
            <a:ext cx="8314950" cy="523220"/>
          </a:xfrm>
          <a:prstGeom prst="rect">
            <a:avLst/>
          </a:prstGeom>
          <a:noFill/>
        </p:spPr>
        <p:txBody>
          <a:bodyPr wrap="square">
            <a:spAutoFit/>
          </a:bodyPr>
          <a:lstStyle/>
          <a:p>
            <a:pPr algn="ctr"/>
            <a:r>
              <a:rPr lang="en-US" sz="1400" b="1" dirty="0">
                <a:latin typeface="Arial" panose="020B0604020202020204" pitchFamily="34" charset="0"/>
                <a:ea typeface="Calibri" panose="020F0502020204030204" pitchFamily="34" charset="0"/>
                <a:cs typeface="Arial" panose="020B0604020202020204" pitchFamily="34" charset="0"/>
              </a:rPr>
              <a:t>JCDecaux is contributing to several targets for each SDG. </a:t>
            </a:r>
          </a:p>
          <a:p>
            <a:pPr algn="ctr"/>
            <a:r>
              <a:rPr lang="en-US" sz="1400" b="1" dirty="0">
                <a:latin typeface="Arial" panose="020B0604020202020204" pitchFamily="34" charset="0"/>
                <a:cs typeface="Arial" panose="020B0604020202020204" pitchFamily="34" charset="0"/>
              </a:rPr>
              <a:t>Find out more about them below.</a:t>
            </a:r>
          </a:p>
        </p:txBody>
      </p:sp>
      <p:pic>
        <p:nvPicPr>
          <p:cNvPr id="5" name="Image 4" descr="JCDecaux | MyEventNetwork">
            <a:extLst>
              <a:ext uri="{FF2B5EF4-FFF2-40B4-BE49-F238E27FC236}">
                <a16:creationId xmlns:a16="http://schemas.microsoft.com/office/drawing/2014/main" id="{D64E61D9-6D62-D820-B6D2-504EA66D98C9}"/>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7904" t="31472" r="7474" b="41423"/>
          <a:stretch/>
        </p:blipFill>
        <p:spPr bwMode="auto">
          <a:xfrm>
            <a:off x="10388163" y="242031"/>
            <a:ext cx="1249330" cy="39978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32026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age 25" descr="Une image contenant texte&#10;&#10;Description générée automatiquement">
            <a:extLst>
              <a:ext uri="{FF2B5EF4-FFF2-40B4-BE49-F238E27FC236}">
                <a16:creationId xmlns:a16="http://schemas.microsoft.com/office/drawing/2014/main" id="{00A7484B-7EF3-6E9C-A87C-865027539A31}"/>
              </a:ext>
            </a:extLst>
          </p:cNvPr>
          <p:cNvPicPr>
            <a:picLocks noChangeAspect="1"/>
          </p:cNvPicPr>
          <p:nvPr/>
        </p:nvPicPr>
        <p:blipFill rotWithShape="1">
          <a:blip r:embed="rId3">
            <a:extLst>
              <a:ext uri="{28A0092B-C50C-407E-A947-70E740481C1C}">
                <a14:useLocalDpi xmlns:a14="http://schemas.microsoft.com/office/drawing/2010/main" val="0"/>
              </a:ext>
            </a:extLst>
          </a:blip>
          <a:srcRect t="41787"/>
          <a:stretch/>
        </p:blipFill>
        <p:spPr>
          <a:xfrm>
            <a:off x="7260956" y="2883591"/>
            <a:ext cx="719477" cy="418833"/>
          </a:xfrm>
          <a:prstGeom prst="rect">
            <a:avLst/>
          </a:prstGeom>
        </p:spPr>
      </p:pic>
      <p:sp>
        <p:nvSpPr>
          <p:cNvPr id="4" name="Rectangle 3">
            <a:extLst>
              <a:ext uri="{FF2B5EF4-FFF2-40B4-BE49-F238E27FC236}">
                <a16:creationId xmlns:a16="http://schemas.microsoft.com/office/drawing/2014/main" id="{92E8D935-30D4-8566-869A-74AD0FAFA4CB}"/>
              </a:ext>
            </a:extLst>
          </p:cNvPr>
          <p:cNvSpPr/>
          <p:nvPr/>
        </p:nvSpPr>
        <p:spPr>
          <a:xfrm>
            <a:off x="202059" y="736866"/>
            <a:ext cx="3821986" cy="1943667"/>
          </a:xfrm>
          <a:prstGeom prst="rect">
            <a:avLst/>
          </a:prstGeom>
          <a:noFill/>
          <a:ln w="28575">
            <a:solidFill>
              <a:srgbClr val="F36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3DBC5605-FBE5-E3E8-85CF-7C5A5372314B}"/>
              </a:ext>
            </a:extLst>
          </p:cNvPr>
          <p:cNvSpPr/>
          <p:nvPr/>
        </p:nvSpPr>
        <p:spPr>
          <a:xfrm>
            <a:off x="4146916" y="742015"/>
            <a:ext cx="3821986" cy="1938518"/>
          </a:xfrm>
          <a:prstGeom prst="rect">
            <a:avLst/>
          </a:prstGeom>
          <a:noFill/>
          <a:ln w="28575">
            <a:solidFill>
              <a:srgbClr val="E114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624C555B-87C4-A760-0418-AEDEF35B0DBD}"/>
              </a:ext>
            </a:extLst>
          </p:cNvPr>
          <p:cNvSpPr/>
          <p:nvPr/>
        </p:nvSpPr>
        <p:spPr>
          <a:xfrm>
            <a:off x="8079750" y="736866"/>
            <a:ext cx="3937387" cy="2687879"/>
          </a:xfrm>
          <a:prstGeom prst="rect">
            <a:avLst/>
          </a:prstGeom>
          <a:noFill/>
          <a:ln w="28575">
            <a:solidFill>
              <a:srgbClr val="F99D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4FA6C275-FF33-D6A6-B9FF-2D5FD6E180C6}"/>
              </a:ext>
            </a:extLst>
          </p:cNvPr>
          <p:cNvSpPr/>
          <p:nvPr/>
        </p:nvSpPr>
        <p:spPr>
          <a:xfrm>
            <a:off x="8075487" y="3558594"/>
            <a:ext cx="3937387" cy="1530215"/>
          </a:xfrm>
          <a:prstGeom prst="rect">
            <a:avLst/>
          </a:prstGeom>
          <a:noFill/>
          <a:ln w="28575">
            <a:solidFill>
              <a:srgbClr val="4876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56E2EA9C-E629-11A5-DEE9-BA45CD689F48}"/>
              </a:ext>
            </a:extLst>
          </p:cNvPr>
          <p:cNvSpPr/>
          <p:nvPr/>
        </p:nvSpPr>
        <p:spPr>
          <a:xfrm>
            <a:off x="8075487" y="5232298"/>
            <a:ext cx="3924316" cy="1406628"/>
          </a:xfrm>
          <a:prstGeom prst="rect">
            <a:avLst/>
          </a:prstGeom>
          <a:noFill/>
          <a:ln w="28575">
            <a:solidFill>
              <a:srgbClr val="1836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6910E973-5A6D-3F5F-7C9C-5A03FED9CE90}"/>
              </a:ext>
            </a:extLst>
          </p:cNvPr>
          <p:cNvSpPr/>
          <p:nvPr/>
        </p:nvSpPr>
        <p:spPr>
          <a:xfrm>
            <a:off x="192196" y="4273966"/>
            <a:ext cx="7776707" cy="2364959"/>
          </a:xfrm>
          <a:prstGeom prst="rect">
            <a:avLst/>
          </a:prstGeom>
          <a:noFill/>
          <a:ln w="28575">
            <a:solidFill>
              <a:srgbClr val="0254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FB9350D4-6099-4EE0-58E6-AAC70D43366C}"/>
              </a:ext>
            </a:extLst>
          </p:cNvPr>
          <p:cNvSpPr/>
          <p:nvPr/>
        </p:nvSpPr>
        <p:spPr>
          <a:xfrm>
            <a:off x="192197" y="2845974"/>
            <a:ext cx="7776706" cy="1285307"/>
          </a:xfrm>
          <a:prstGeom prst="rect">
            <a:avLst/>
          </a:prstGeom>
          <a:noFill/>
          <a:ln w="28575">
            <a:solidFill>
              <a:srgbClr val="CF8D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25" name="ZoneTexte 24">
            <a:extLst>
              <a:ext uri="{FF2B5EF4-FFF2-40B4-BE49-F238E27FC236}">
                <a16:creationId xmlns:a16="http://schemas.microsoft.com/office/drawing/2014/main" id="{F429B76E-C818-DA30-95E7-4A1021349FBF}"/>
              </a:ext>
            </a:extLst>
          </p:cNvPr>
          <p:cNvSpPr txBox="1"/>
          <p:nvPr/>
        </p:nvSpPr>
        <p:spPr>
          <a:xfrm>
            <a:off x="4200102" y="1105755"/>
            <a:ext cx="3732943" cy="1121782"/>
          </a:xfrm>
          <a:prstGeom prst="rect">
            <a:avLst/>
          </a:prstGeom>
          <a:noFill/>
        </p:spPr>
        <p:txBody>
          <a:bodyPr wrap="square" rtlCol="0">
            <a:spAutoFit/>
          </a:bodyPr>
          <a:lstStyle/>
          <a:p>
            <a:pPr marL="228600" algn="just">
              <a:spcAft>
                <a:spcPts val="800"/>
              </a:spcAft>
            </a:pPr>
            <a:r>
              <a:rPr lang="en-GB" sz="1400" dirty="0">
                <a:solidFill>
                  <a:srgbClr val="E11485"/>
                </a:solidFill>
                <a:latin typeface="Arial" panose="020B0604020202020204" pitchFamily="34" charset="0"/>
                <a:ea typeface="Tahoma" panose="020B0604030504040204" pitchFamily="34" charset="0"/>
                <a:cs typeface="Arial" panose="020B0604020202020204" pitchFamily="34" charset="0"/>
              </a:rPr>
              <a:t>SDG 10: Reduced inequalities</a:t>
            </a:r>
            <a:endParaRPr lang="fr-FR" sz="1400" dirty="0">
              <a:solidFill>
                <a:srgbClr val="E11485"/>
              </a:solidFill>
              <a:latin typeface="Arial" panose="020B0604020202020204" pitchFamily="34" charset="0"/>
              <a:ea typeface="Tahoma" panose="020B0604030504040204" pitchFamily="34" charset="0"/>
              <a:cs typeface="Arial" panose="020B0604020202020204" pitchFamily="34" charset="0"/>
            </a:endParaRPr>
          </a:p>
          <a:p>
            <a:pPr lvl="0" algn="just">
              <a:lnSpc>
                <a:spcPct val="107000"/>
              </a:lnSpc>
            </a:pPr>
            <a:r>
              <a:rPr lang="en-GB" sz="1100" b="1" dirty="0">
                <a:latin typeface="Arial" panose="020B0604020202020204" pitchFamily="34" charset="0"/>
                <a:ea typeface="Tahoma" panose="020B0604030504040204" pitchFamily="34" charset="0"/>
                <a:cs typeface="Arial" panose="020B0604020202020204" pitchFamily="34" charset="0"/>
              </a:rPr>
              <a:t>10.2: </a:t>
            </a:r>
            <a:r>
              <a:rPr lang="en-GB" sz="1100" dirty="0">
                <a:latin typeface="Arial" panose="020B0604020202020204" pitchFamily="34" charset="0"/>
                <a:ea typeface="Tahoma" panose="020B0604030504040204" pitchFamily="34" charset="0"/>
                <a:cs typeface="Arial" panose="020B0604020202020204" pitchFamily="34" charset="0"/>
              </a:rPr>
              <a:t>Empower and promote the social, economic and political inclusion of all</a:t>
            </a:r>
            <a:endParaRPr lang="fr-FR" sz="1100" dirty="0">
              <a:latin typeface="Arial" panose="020B0604020202020204" pitchFamily="34" charset="0"/>
              <a:ea typeface="Tahoma" panose="020B0604030504040204" pitchFamily="34" charset="0"/>
              <a:cs typeface="Arial" panose="020B0604020202020204" pitchFamily="34" charset="0"/>
            </a:endParaRPr>
          </a:p>
          <a:p>
            <a:pPr lvl="0" algn="just">
              <a:lnSpc>
                <a:spcPct val="107000"/>
              </a:lnSpc>
              <a:spcAft>
                <a:spcPts val="800"/>
              </a:spcAft>
            </a:pPr>
            <a:r>
              <a:rPr lang="en-GB" sz="1100" b="1" dirty="0">
                <a:latin typeface="Arial" panose="020B0604020202020204" pitchFamily="34" charset="0"/>
                <a:ea typeface="Tahoma" panose="020B0604030504040204" pitchFamily="34" charset="0"/>
                <a:cs typeface="Arial" panose="020B0604020202020204" pitchFamily="34" charset="0"/>
              </a:rPr>
              <a:t>10.3: </a:t>
            </a:r>
            <a:r>
              <a:rPr lang="en-GB" sz="1100" dirty="0">
                <a:latin typeface="Arial" panose="020B0604020202020204" pitchFamily="34" charset="0"/>
                <a:ea typeface="Tahoma" panose="020B0604030504040204" pitchFamily="34" charset="0"/>
                <a:cs typeface="Arial" panose="020B0604020202020204" pitchFamily="34" charset="0"/>
              </a:rPr>
              <a:t>Ensure equal opportunity and reduce inequalities of outcome</a:t>
            </a:r>
          </a:p>
        </p:txBody>
      </p:sp>
      <p:sp>
        <p:nvSpPr>
          <p:cNvPr id="27" name="ZoneTexte 26">
            <a:extLst>
              <a:ext uri="{FF2B5EF4-FFF2-40B4-BE49-F238E27FC236}">
                <a16:creationId xmlns:a16="http://schemas.microsoft.com/office/drawing/2014/main" id="{63D9EBF3-90A5-1A5E-8833-97EE2417EA0F}"/>
              </a:ext>
            </a:extLst>
          </p:cNvPr>
          <p:cNvSpPr txBox="1"/>
          <p:nvPr/>
        </p:nvSpPr>
        <p:spPr>
          <a:xfrm>
            <a:off x="253151" y="1105755"/>
            <a:ext cx="3732943" cy="1337226"/>
          </a:xfrm>
          <a:prstGeom prst="rect">
            <a:avLst/>
          </a:prstGeom>
          <a:noFill/>
        </p:spPr>
        <p:txBody>
          <a:bodyPr wrap="square" rtlCol="0">
            <a:spAutoFit/>
          </a:bodyPr>
          <a:lstStyle/>
          <a:p>
            <a:pPr marL="228600">
              <a:spcAft>
                <a:spcPts val="800"/>
              </a:spcAft>
            </a:pPr>
            <a:r>
              <a:rPr lang="en-GB" sz="1400" dirty="0">
                <a:solidFill>
                  <a:srgbClr val="F36C24"/>
                </a:solidFill>
                <a:latin typeface="Arial" panose="020B0604020202020204" pitchFamily="34" charset="0"/>
                <a:ea typeface="Tahoma" panose="020B0604030504040204" pitchFamily="34" charset="0"/>
                <a:cs typeface="Arial" panose="020B0604020202020204" pitchFamily="34" charset="0"/>
              </a:rPr>
              <a:t>SDG 9: Industry, innovation, and infrastructure</a:t>
            </a:r>
            <a:endParaRPr lang="fr-FR" sz="1400" dirty="0">
              <a:solidFill>
                <a:srgbClr val="F36C24"/>
              </a:solidFill>
              <a:latin typeface="Arial" panose="020B0604020202020204" pitchFamily="34" charset="0"/>
              <a:ea typeface="Tahoma" panose="020B0604030504040204" pitchFamily="34" charset="0"/>
              <a:cs typeface="Arial" panose="020B0604020202020204" pitchFamily="34" charset="0"/>
            </a:endParaRPr>
          </a:p>
          <a:p>
            <a:pPr lvl="0" algn="just">
              <a:lnSpc>
                <a:spcPct val="107000"/>
              </a:lnSpc>
            </a:pPr>
            <a:r>
              <a:rPr lang="en-GB" sz="1100" b="1" dirty="0">
                <a:latin typeface="Arial" panose="020B0604020202020204" pitchFamily="34" charset="0"/>
                <a:ea typeface="Tahoma" panose="020B0604030504040204" pitchFamily="34" charset="0"/>
                <a:cs typeface="Arial" panose="020B0604020202020204" pitchFamily="34" charset="0"/>
              </a:rPr>
              <a:t>9.1: </a:t>
            </a:r>
            <a:r>
              <a:rPr lang="en-GB" sz="1100" dirty="0">
                <a:latin typeface="Arial" panose="020B0604020202020204" pitchFamily="34" charset="0"/>
                <a:ea typeface="Tahoma" panose="020B0604030504040204" pitchFamily="34" charset="0"/>
                <a:cs typeface="Arial" panose="020B0604020202020204" pitchFamily="34" charset="0"/>
              </a:rPr>
              <a:t>Develop quality, reliable, sustainable and resilient infrastructure</a:t>
            </a:r>
            <a:endParaRPr lang="fr-FR" sz="1100" dirty="0">
              <a:latin typeface="Arial" panose="020B0604020202020204" pitchFamily="34" charset="0"/>
              <a:ea typeface="Tahoma" panose="020B0604030504040204" pitchFamily="34" charset="0"/>
              <a:cs typeface="Arial" panose="020B0604020202020204" pitchFamily="34" charset="0"/>
            </a:endParaRPr>
          </a:p>
          <a:p>
            <a:pPr lvl="0" algn="just">
              <a:lnSpc>
                <a:spcPct val="107000"/>
              </a:lnSpc>
              <a:spcAft>
                <a:spcPts val="800"/>
              </a:spcAft>
            </a:pPr>
            <a:r>
              <a:rPr lang="en-GB" sz="1100" b="1" dirty="0">
                <a:latin typeface="Arial" panose="020B0604020202020204" pitchFamily="34" charset="0"/>
                <a:ea typeface="Tahoma" panose="020B0604030504040204" pitchFamily="34" charset="0"/>
                <a:cs typeface="Arial" panose="020B0604020202020204" pitchFamily="34" charset="0"/>
              </a:rPr>
              <a:t>9.c</a:t>
            </a:r>
            <a:r>
              <a:rPr lang="en-GB" sz="1100" dirty="0">
                <a:latin typeface="Arial" panose="020B0604020202020204" pitchFamily="34" charset="0"/>
                <a:ea typeface="Tahoma" panose="020B0604030504040204" pitchFamily="34" charset="0"/>
                <a:cs typeface="Arial" panose="020B0604020202020204" pitchFamily="34" charset="0"/>
              </a:rPr>
              <a:t>: Significantly increase access to information and communications technology</a:t>
            </a:r>
          </a:p>
        </p:txBody>
      </p:sp>
      <p:sp>
        <p:nvSpPr>
          <p:cNvPr id="28" name="ZoneTexte 27">
            <a:extLst>
              <a:ext uri="{FF2B5EF4-FFF2-40B4-BE49-F238E27FC236}">
                <a16:creationId xmlns:a16="http://schemas.microsoft.com/office/drawing/2014/main" id="{B1984892-9BE2-BD12-97DC-C282C0609F1D}"/>
              </a:ext>
            </a:extLst>
          </p:cNvPr>
          <p:cNvSpPr txBox="1"/>
          <p:nvPr/>
        </p:nvSpPr>
        <p:spPr>
          <a:xfrm>
            <a:off x="8184490" y="1105755"/>
            <a:ext cx="3732943" cy="2085827"/>
          </a:xfrm>
          <a:prstGeom prst="rect">
            <a:avLst/>
          </a:prstGeom>
          <a:noFill/>
        </p:spPr>
        <p:txBody>
          <a:bodyPr wrap="square" rtlCol="0">
            <a:spAutoFit/>
          </a:bodyPr>
          <a:lstStyle/>
          <a:p>
            <a:pPr marL="228600">
              <a:spcAft>
                <a:spcPts val="800"/>
              </a:spcAft>
            </a:pPr>
            <a:r>
              <a:rPr lang="en-GB" sz="1400" dirty="0">
                <a:solidFill>
                  <a:srgbClr val="F99D26"/>
                </a:solidFill>
                <a:latin typeface="Arial" panose="020B0604020202020204" pitchFamily="34" charset="0"/>
                <a:ea typeface="Tahoma" panose="020B0604030504040204" pitchFamily="34" charset="0"/>
                <a:cs typeface="Arial" panose="020B0604020202020204" pitchFamily="34" charset="0"/>
              </a:rPr>
              <a:t>SDG 11: Sustainable cities and communities </a:t>
            </a:r>
            <a:endParaRPr lang="fr-FR" sz="1400" dirty="0">
              <a:solidFill>
                <a:srgbClr val="F99D26"/>
              </a:solidFill>
              <a:latin typeface="Arial" panose="020B0604020202020204" pitchFamily="34" charset="0"/>
              <a:ea typeface="Tahoma" panose="020B0604030504040204" pitchFamily="34" charset="0"/>
              <a:cs typeface="Arial" panose="020B0604020202020204" pitchFamily="34" charset="0"/>
            </a:endParaRPr>
          </a:p>
          <a:p>
            <a:pPr lvl="0" algn="just">
              <a:lnSpc>
                <a:spcPct val="107000"/>
              </a:lnSpc>
            </a:pPr>
            <a:r>
              <a:rPr lang="en-GB" sz="1100" b="1" dirty="0">
                <a:latin typeface="Arial" panose="020B0604020202020204" pitchFamily="34" charset="0"/>
                <a:ea typeface="Tahoma" panose="020B0604030504040204" pitchFamily="34" charset="0"/>
                <a:cs typeface="Arial" panose="020B0604020202020204" pitchFamily="34" charset="0"/>
              </a:rPr>
              <a:t>11.2: </a:t>
            </a:r>
            <a:r>
              <a:rPr lang="en-US" sz="1100" dirty="0">
                <a:latin typeface="Arial" panose="020B0604020202020204" pitchFamily="34" charset="0"/>
                <a:ea typeface="Tahoma" panose="020B0604030504040204" pitchFamily="34" charset="0"/>
                <a:cs typeface="Arial" panose="020B0604020202020204" pitchFamily="34" charset="0"/>
              </a:rPr>
              <a:t>Provide access to safe, affordable, accessible and sustainable transport systems for all</a:t>
            </a:r>
            <a:endParaRPr lang="fr-FR" sz="1100" dirty="0">
              <a:latin typeface="Arial" panose="020B0604020202020204" pitchFamily="34" charset="0"/>
              <a:ea typeface="Tahoma" panose="020B0604030504040204" pitchFamily="34" charset="0"/>
              <a:cs typeface="Arial" panose="020B0604020202020204" pitchFamily="34" charset="0"/>
            </a:endParaRPr>
          </a:p>
          <a:p>
            <a:pPr lvl="0" algn="just">
              <a:lnSpc>
                <a:spcPct val="107000"/>
              </a:lnSpc>
              <a:spcAft>
                <a:spcPts val="800"/>
              </a:spcAft>
            </a:pPr>
            <a:r>
              <a:rPr lang="en-GB" sz="1100" b="1" dirty="0">
                <a:latin typeface="Arial" panose="020B0604020202020204" pitchFamily="34" charset="0"/>
                <a:ea typeface="Tahoma" panose="020B0604030504040204" pitchFamily="34" charset="0"/>
                <a:cs typeface="Arial" panose="020B0604020202020204" pitchFamily="34" charset="0"/>
              </a:rPr>
              <a:t>11.3: </a:t>
            </a:r>
            <a:r>
              <a:rPr lang="en-US" sz="1100" dirty="0">
                <a:latin typeface="Arial" panose="020B0604020202020204" pitchFamily="34" charset="0"/>
                <a:ea typeface="Tahoma" panose="020B0604030504040204" pitchFamily="34" charset="0"/>
                <a:cs typeface="Arial" panose="020B0604020202020204" pitchFamily="34" charset="0"/>
              </a:rPr>
              <a:t>Enhance inclusive and sustainable urbanization</a:t>
            </a:r>
          </a:p>
          <a:p>
            <a:pPr lvl="0" algn="just">
              <a:lnSpc>
                <a:spcPct val="107000"/>
              </a:lnSpc>
              <a:spcAft>
                <a:spcPts val="800"/>
              </a:spcAft>
            </a:pPr>
            <a:r>
              <a:rPr lang="en-US" sz="1100" b="1" dirty="0">
                <a:latin typeface="Arial" panose="020B0604020202020204" pitchFamily="34" charset="0"/>
                <a:ea typeface="Tahoma" panose="020B0604030504040204" pitchFamily="34" charset="0"/>
                <a:cs typeface="Arial" panose="020B0604020202020204" pitchFamily="34" charset="0"/>
              </a:rPr>
              <a:t>11.4: </a:t>
            </a:r>
            <a:r>
              <a:rPr lang="en-US" sz="1100" dirty="0">
                <a:latin typeface="Arial" panose="020B0604020202020204" pitchFamily="34" charset="0"/>
                <a:ea typeface="Tahoma" panose="020B0604030504040204" pitchFamily="34" charset="0"/>
                <a:cs typeface="Arial" panose="020B0604020202020204" pitchFamily="34" charset="0"/>
              </a:rPr>
              <a:t>Protect and safeguard the world’s cultural and natural heritage</a:t>
            </a:r>
          </a:p>
          <a:p>
            <a:pPr lvl="0" algn="just">
              <a:lnSpc>
                <a:spcPct val="107000"/>
              </a:lnSpc>
              <a:spcAft>
                <a:spcPts val="800"/>
              </a:spcAft>
            </a:pPr>
            <a:r>
              <a:rPr lang="en-US" sz="1100" b="1" dirty="0">
                <a:latin typeface="Arial" panose="020B0604020202020204" pitchFamily="34" charset="0"/>
                <a:ea typeface="Tahoma" panose="020B0604030504040204" pitchFamily="34" charset="0"/>
                <a:cs typeface="Arial" panose="020B0604020202020204" pitchFamily="34" charset="0"/>
              </a:rPr>
              <a:t>11.7: </a:t>
            </a:r>
            <a:r>
              <a:rPr lang="en-US" sz="1100" dirty="0">
                <a:latin typeface="Arial" panose="020B0604020202020204" pitchFamily="34" charset="0"/>
                <a:ea typeface="Tahoma" panose="020B0604030504040204" pitchFamily="34" charset="0"/>
                <a:cs typeface="Arial" panose="020B0604020202020204" pitchFamily="34" charset="0"/>
              </a:rPr>
              <a:t>Provide universal access to safe, inclusive and accessible, green and public spaces</a:t>
            </a:r>
            <a:endParaRPr lang="fr-FR" sz="1100" dirty="0">
              <a:latin typeface="Arial" panose="020B0604020202020204" pitchFamily="34" charset="0"/>
              <a:ea typeface="Tahoma" panose="020B0604030504040204" pitchFamily="34" charset="0"/>
              <a:cs typeface="Arial" panose="020B0604020202020204" pitchFamily="34" charset="0"/>
            </a:endParaRPr>
          </a:p>
        </p:txBody>
      </p:sp>
      <p:sp>
        <p:nvSpPr>
          <p:cNvPr id="29" name="ZoneTexte 28">
            <a:extLst>
              <a:ext uri="{FF2B5EF4-FFF2-40B4-BE49-F238E27FC236}">
                <a16:creationId xmlns:a16="http://schemas.microsoft.com/office/drawing/2014/main" id="{EAAB797E-1DAF-20DE-9A38-E6E74BC5CD62}"/>
              </a:ext>
            </a:extLst>
          </p:cNvPr>
          <p:cNvSpPr txBox="1"/>
          <p:nvPr/>
        </p:nvSpPr>
        <p:spPr>
          <a:xfrm>
            <a:off x="297541" y="4700209"/>
            <a:ext cx="7706873" cy="1484061"/>
          </a:xfrm>
          <a:prstGeom prst="rect">
            <a:avLst/>
          </a:prstGeom>
          <a:noFill/>
        </p:spPr>
        <p:txBody>
          <a:bodyPr wrap="square" rtlCol="0">
            <a:spAutoFit/>
          </a:bodyPr>
          <a:lstStyle/>
          <a:p>
            <a:pPr marL="228600">
              <a:spcAft>
                <a:spcPts val="800"/>
              </a:spcAft>
            </a:pPr>
            <a:r>
              <a:rPr lang="en-GB" sz="1400" dirty="0">
                <a:solidFill>
                  <a:srgbClr val="02548B"/>
                </a:solidFill>
                <a:latin typeface="Arial" panose="020B0604020202020204" pitchFamily="34" charset="0"/>
                <a:ea typeface="Tahoma" panose="020B0604030504040204" pitchFamily="34" charset="0"/>
                <a:cs typeface="Arial" panose="020B0604020202020204" pitchFamily="34" charset="0"/>
              </a:rPr>
              <a:t>SDG 16: Peace, Justice, and strong Institutions</a:t>
            </a:r>
            <a:endParaRPr lang="fr-FR" sz="1400" dirty="0">
              <a:solidFill>
                <a:srgbClr val="02548B"/>
              </a:solidFill>
              <a:latin typeface="Arial" panose="020B0604020202020204" pitchFamily="34" charset="0"/>
              <a:ea typeface="Tahoma" panose="020B0604030504040204" pitchFamily="34" charset="0"/>
              <a:cs typeface="Arial" panose="020B0604020202020204" pitchFamily="34" charset="0"/>
            </a:endParaRPr>
          </a:p>
          <a:p>
            <a:pPr lvl="0">
              <a:lnSpc>
                <a:spcPct val="107000"/>
              </a:lnSpc>
            </a:pPr>
            <a:r>
              <a:rPr lang="en-GB" sz="1100" b="1" dirty="0">
                <a:latin typeface="Arial" panose="020B0604020202020204" pitchFamily="34" charset="0"/>
                <a:ea typeface="Tahoma" panose="020B0604030504040204" pitchFamily="34" charset="0"/>
                <a:cs typeface="Arial" panose="020B0604020202020204" pitchFamily="34" charset="0"/>
              </a:rPr>
              <a:t>16.2: </a:t>
            </a:r>
            <a:r>
              <a:rPr lang="en-US" sz="1100" dirty="0">
                <a:latin typeface="Arial" panose="020B0604020202020204" pitchFamily="34" charset="0"/>
                <a:ea typeface="Tahoma" panose="020B0604030504040204" pitchFamily="34" charset="0"/>
                <a:cs typeface="Arial" panose="020B0604020202020204" pitchFamily="34" charset="0"/>
              </a:rPr>
              <a:t>End abuse, exploitation, trafficking and all forms of violence against and torture of children</a:t>
            </a:r>
          </a:p>
          <a:p>
            <a:pPr lvl="0">
              <a:lnSpc>
                <a:spcPct val="107000"/>
              </a:lnSpc>
            </a:pPr>
            <a:r>
              <a:rPr lang="en-GB" sz="1100" b="1" dirty="0">
                <a:latin typeface="Arial" panose="020B0604020202020204" pitchFamily="34" charset="0"/>
                <a:ea typeface="Tahoma" panose="020B0604030504040204" pitchFamily="34" charset="0"/>
                <a:cs typeface="Arial" panose="020B0604020202020204" pitchFamily="34" charset="0"/>
              </a:rPr>
              <a:t>16.3: </a:t>
            </a:r>
            <a:r>
              <a:rPr lang="en-US" sz="1100" dirty="0">
                <a:latin typeface="Arial" panose="020B0604020202020204" pitchFamily="34" charset="0"/>
                <a:ea typeface="Tahoma" panose="020B0604030504040204" pitchFamily="34" charset="0"/>
                <a:cs typeface="Arial" panose="020B0604020202020204" pitchFamily="34" charset="0"/>
              </a:rPr>
              <a:t>Promote the rule of law at the national and international levels and ensure equal access to justice for all</a:t>
            </a:r>
          </a:p>
          <a:p>
            <a:pPr lvl="0">
              <a:lnSpc>
                <a:spcPct val="107000"/>
              </a:lnSpc>
            </a:pPr>
            <a:r>
              <a:rPr lang="en-US" sz="1100" b="1" dirty="0">
                <a:latin typeface="Arial" panose="020B0604020202020204" pitchFamily="34" charset="0"/>
                <a:ea typeface="Tahoma" panose="020B0604030504040204" pitchFamily="34" charset="0"/>
                <a:cs typeface="Arial" panose="020B0604020202020204" pitchFamily="34" charset="0"/>
              </a:rPr>
              <a:t>16.4</a:t>
            </a:r>
            <a:r>
              <a:rPr lang="en-US" sz="1100" dirty="0">
                <a:latin typeface="Arial" panose="020B0604020202020204" pitchFamily="34" charset="0"/>
                <a:ea typeface="Tahoma" panose="020B0604030504040204" pitchFamily="34" charset="0"/>
                <a:cs typeface="Arial" panose="020B0604020202020204" pitchFamily="34" charset="0"/>
              </a:rPr>
              <a:t>: Significantly reduce illicit financial and arms flows</a:t>
            </a:r>
          </a:p>
          <a:p>
            <a:pPr lvl="0">
              <a:lnSpc>
                <a:spcPct val="107000"/>
              </a:lnSpc>
            </a:pPr>
            <a:r>
              <a:rPr lang="en-US" sz="1100" b="1" dirty="0">
                <a:latin typeface="Arial" panose="020B0604020202020204" pitchFamily="34" charset="0"/>
                <a:ea typeface="Tahoma" panose="020B0604030504040204" pitchFamily="34" charset="0"/>
                <a:cs typeface="Arial" panose="020B0604020202020204" pitchFamily="34" charset="0"/>
              </a:rPr>
              <a:t>16.5: </a:t>
            </a:r>
            <a:r>
              <a:rPr lang="en-US" sz="1100" dirty="0">
                <a:latin typeface="Arial" panose="020B0604020202020204" pitchFamily="34" charset="0"/>
                <a:ea typeface="Tahoma" panose="020B0604030504040204" pitchFamily="34" charset="0"/>
                <a:cs typeface="Arial" panose="020B0604020202020204" pitchFamily="34" charset="0"/>
              </a:rPr>
              <a:t>Substantially reduce corruption and bribery</a:t>
            </a:r>
          </a:p>
          <a:p>
            <a:pPr lvl="0">
              <a:lnSpc>
                <a:spcPct val="107000"/>
              </a:lnSpc>
            </a:pPr>
            <a:r>
              <a:rPr lang="en-US" sz="1100" b="1" dirty="0">
                <a:latin typeface="Arial" panose="020B0604020202020204" pitchFamily="34" charset="0"/>
                <a:ea typeface="Tahoma" panose="020B0604030504040204" pitchFamily="34" charset="0"/>
                <a:cs typeface="Arial" panose="020B0604020202020204" pitchFamily="34" charset="0"/>
              </a:rPr>
              <a:t>16.10</a:t>
            </a:r>
            <a:r>
              <a:rPr lang="en-US" sz="1100" dirty="0">
                <a:latin typeface="Arial" panose="020B0604020202020204" pitchFamily="34" charset="0"/>
                <a:ea typeface="Tahoma" panose="020B0604030504040204" pitchFamily="34" charset="0"/>
                <a:cs typeface="Arial" panose="020B0604020202020204" pitchFamily="34" charset="0"/>
              </a:rPr>
              <a:t>: Ensure public access to information and protect fundamental freedoms</a:t>
            </a:r>
          </a:p>
          <a:p>
            <a:pPr lvl="0">
              <a:lnSpc>
                <a:spcPct val="107000"/>
              </a:lnSpc>
            </a:pPr>
            <a:r>
              <a:rPr lang="en-US" sz="1100" b="1" dirty="0">
                <a:latin typeface="Arial" panose="020B0604020202020204" pitchFamily="34" charset="0"/>
                <a:ea typeface="Tahoma" panose="020B0604030504040204" pitchFamily="34" charset="0"/>
                <a:cs typeface="Arial" panose="020B0604020202020204" pitchFamily="34" charset="0"/>
              </a:rPr>
              <a:t>16.b: </a:t>
            </a:r>
            <a:r>
              <a:rPr lang="en-US" sz="1100" dirty="0">
                <a:latin typeface="Arial" panose="020B0604020202020204" pitchFamily="34" charset="0"/>
                <a:ea typeface="Tahoma" panose="020B0604030504040204" pitchFamily="34" charset="0"/>
                <a:cs typeface="Arial" panose="020B0604020202020204" pitchFamily="34" charset="0"/>
              </a:rPr>
              <a:t>Promote and enforce non-discriminatory laws and policies for sustainable development</a:t>
            </a:r>
          </a:p>
        </p:txBody>
      </p:sp>
      <p:sp>
        <p:nvSpPr>
          <p:cNvPr id="30" name="ZoneTexte 29">
            <a:extLst>
              <a:ext uri="{FF2B5EF4-FFF2-40B4-BE49-F238E27FC236}">
                <a16:creationId xmlns:a16="http://schemas.microsoft.com/office/drawing/2014/main" id="{3B4EA505-EE2A-DEDE-5094-604DB20D5305}"/>
              </a:ext>
            </a:extLst>
          </p:cNvPr>
          <p:cNvSpPr txBox="1"/>
          <p:nvPr/>
        </p:nvSpPr>
        <p:spPr>
          <a:xfrm>
            <a:off x="297541" y="3045953"/>
            <a:ext cx="7510207" cy="940642"/>
          </a:xfrm>
          <a:prstGeom prst="rect">
            <a:avLst/>
          </a:prstGeom>
          <a:noFill/>
        </p:spPr>
        <p:txBody>
          <a:bodyPr wrap="square" rtlCol="0">
            <a:spAutoFit/>
          </a:bodyPr>
          <a:lstStyle/>
          <a:p>
            <a:pPr marL="228600">
              <a:spcAft>
                <a:spcPts val="800"/>
              </a:spcAft>
            </a:pPr>
            <a:r>
              <a:rPr lang="en-GB" sz="1400" dirty="0">
                <a:solidFill>
                  <a:srgbClr val="CF8D2A"/>
                </a:solidFill>
                <a:latin typeface="Arial" panose="020B0604020202020204" pitchFamily="34" charset="0"/>
                <a:ea typeface="Tahoma" panose="020B0604030504040204" pitchFamily="34" charset="0"/>
                <a:cs typeface="Arial" panose="020B0604020202020204" pitchFamily="34" charset="0"/>
              </a:rPr>
              <a:t>SDG 12: Responsible consumption and production</a:t>
            </a:r>
            <a:endParaRPr lang="fr-FR" sz="1400" dirty="0">
              <a:solidFill>
                <a:srgbClr val="CF8D2A"/>
              </a:solidFill>
              <a:latin typeface="Arial" panose="020B0604020202020204" pitchFamily="34" charset="0"/>
              <a:ea typeface="Tahoma" panose="020B0604030504040204" pitchFamily="34" charset="0"/>
              <a:cs typeface="Arial" panose="020B0604020202020204" pitchFamily="34" charset="0"/>
            </a:endParaRPr>
          </a:p>
          <a:p>
            <a:pPr lvl="0">
              <a:lnSpc>
                <a:spcPct val="107000"/>
              </a:lnSpc>
            </a:pPr>
            <a:r>
              <a:rPr lang="en-GB" sz="1100" b="1" dirty="0">
                <a:latin typeface="Arial" panose="020B0604020202020204" pitchFamily="34" charset="0"/>
                <a:ea typeface="Tahoma" panose="020B0604030504040204" pitchFamily="34" charset="0"/>
                <a:cs typeface="Arial" panose="020B0604020202020204" pitchFamily="34" charset="0"/>
              </a:rPr>
              <a:t>12.2: </a:t>
            </a:r>
            <a:r>
              <a:rPr lang="en-US" sz="1100" dirty="0">
                <a:latin typeface="Arial" panose="020B0604020202020204" pitchFamily="34" charset="0"/>
                <a:ea typeface="Tahoma" panose="020B0604030504040204" pitchFamily="34" charset="0"/>
                <a:cs typeface="Arial" panose="020B0604020202020204" pitchFamily="34" charset="0"/>
              </a:rPr>
              <a:t>Achieve the sustainable management and efficient use of natural resources</a:t>
            </a:r>
          </a:p>
          <a:p>
            <a:pPr lvl="0">
              <a:lnSpc>
                <a:spcPct val="107000"/>
              </a:lnSpc>
            </a:pPr>
            <a:r>
              <a:rPr lang="en-GB" sz="1100" b="1" dirty="0">
                <a:latin typeface="Arial" panose="020B0604020202020204" pitchFamily="34" charset="0"/>
                <a:ea typeface="Tahoma" panose="020B0604030504040204" pitchFamily="34" charset="0"/>
                <a:cs typeface="Arial" panose="020B0604020202020204" pitchFamily="34" charset="0"/>
              </a:rPr>
              <a:t>12.5: </a:t>
            </a:r>
            <a:r>
              <a:rPr lang="en-US" sz="1100" dirty="0">
                <a:latin typeface="Arial" panose="020B0604020202020204" pitchFamily="34" charset="0"/>
                <a:ea typeface="Tahoma" panose="020B0604030504040204" pitchFamily="34" charset="0"/>
                <a:cs typeface="Arial" panose="020B0604020202020204" pitchFamily="34" charset="0"/>
              </a:rPr>
              <a:t>Substantially reduce waste generation through prevention, reduction, recycling and reuse</a:t>
            </a:r>
          </a:p>
          <a:p>
            <a:pPr lvl="0">
              <a:lnSpc>
                <a:spcPct val="107000"/>
              </a:lnSpc>
            </a:pPr>
            <a:r>
              <a:rPr lang="en-GB" sz="1100" b="1" dirty="0">
                <a:latin typeface="Arial" panose="020B0604020202020204" pitchFamily="34" charset="0"/>
                <a:ea typeface="Tahoma" panose="020B0604030504040204" pitchFamily="34" charset="0"/>
                <a:cs typeface="Arial" panose="020B0604020202020204" pitchFamily="34" charset="0"/>
              </a:rPr>
              <a:t>12.8: </a:t>
            </a:r>
            <a:r>
              <a:rPr lang="en-US" sz="1100" dirty="0">
                <a:latin typeface="Arial" panose="020B0604020202020204" pitchFamily="34" charset="0"/>
                <a:ea typeface="Tahoma" panose="020B0604030504040204" pitchFamily="34" charset="0"/>
                <a:cs typeface="Arial" panose="020B0604020202020204" pitchFamily="34" charset="0"/>
              </a:rPr>
              <a:t>Ensure that people have the relevant information and awareness for sustainable development</a:t>
            </a:r>
            <a:endParaRPr lang="fr-FR" sz="1100" dirty="0">
              <a:latin typeface="Arial" panose="020B0604020202020204" pitchFamily="34" charset="0"/>
              <a:ea typeface="Tahoma" panose="020B0604030504040204" pitchFamily="34" charset="0"/>
              <a:cs typeface="Arial" panose="020B0604020202020204" pitchFamily="34" charset="0"/>
            </a:endParaRPr>
          </a:p>
        </p:txBody>
      </p:sp>
      <p:sp>
        <p:nvSpPr>
          <p:cNvPr id="31" name="ZoneTexte 30">
            <a:extLst>
              <a:ext uri="{FF2B5EF4-FFF2-40B4-BE49-F238E27FC236}">
                <a16:creationId xmlns:a16="http://schemas.microsoft.com/office/drawing/2014/main" id="{33FAC39B-D443-9AAE-D848-02BA51F849E9}"/>
              </a:ext>
            </a:extLst>
          </p:cNvPr>
          <p:cNvSpPr txBox="1"/>
          <p:nvPr/>
        </p:nvSpPr>
        <p:spPr>
          <a:xfrm>
            <a:off x="8184490" y="3726645"/>
            <a:ext cx="3732943" cy="1121782"/>
          </a:xfrm>
          <a:prstGeom prst="rect">
            <a:avLst/>
          </a:prstGeom>
          <a:noFill/>
        </p:spPr>
        <p:txBody>
          <a:bodyPr wrap="square" rtlCol="0">
            <a:spAutoFit/>
          </a:bodyPr>
          <a:lstStyle/>
          <a:p>
            <a:pPr marL="228600">
              <a:spcAft>
                <a:spcPts val="800"/>
              </a:spcAft>
            </a:pPr>
            <a:r>
              <a:rPr lang="en-GB" sz="1400" dirty="0">
                <a:solidFill>
                  <a:srgbClr val="48763E"/>
                </a:solidFill>
                <a:latin typeface="Arial" panose="020B0604020202020204" pitchFamily="34" charset="0"/>
                <a:ea typeface="Tahoma" panose="020B0604030504040204" pitchFamily="34" charset="0"/>
                <a:cs typeface="Arial" panose="020B0604020202020204" pitchFamily="34" charset="0"/>
              </a:rPr>
              <a:t>SDG 13: Climate action</a:t>
            </a:r>
            <a:endParaRPr lang="fr-FR" sz="1400" dirty="0">
              <a:solidFill>
                <a:srgbClr val="48763E"/>
              </a:solidFill>
              <a:latin typeface="Arial" panose="020B0604020202020204" pitchFamily="34" charset="0"/>
              <a:ea typeface="Tahoma" panose="020B0604030504040204" pitchFamily="34" charset="0"/>
              <a:cs typeface="Arial" panose="020B0604020202020204" pitchFamily="34" charset="0"/>
            </a:endParaRPr>
          </a:p>
          <a:p>
            <a:pPr lvl="0" algn="just">
              <a:lnSpc>
                <a:spcPct val="107000"/>
              </a:lnSpc>
            </a:pPr>
            <a:r>
              <a:rPr lang="en-GB" sz="1100" b="1" dirty="0">
                <a:latin typeface="Arial" panose="020B0604020202020204" pitchFamily="34" charset="0"/>
                <a:ea typeface="Tahoma" panose="020B0604030504040204" pitchFamily="34" charset="0"/>
                <a:cs typeface="Arial" panose="020B0604020202020204" pitchFamily="34" charset="0"/>
              </a:rPr>
              <a:t>13.2: </a:t>
            </a:r>
            <a:r>
              <a:rPr lang="en-US" sz="1100" dirty="0">
                <a:latin typeface="Arial" panose="020B0604020202020204" pitchFamily="34" charset="0"/>
                <a:ea typeface="Tahoma" panose="020B0604030504040204" pitchFamily="34" charset="0"/>
                <a:cs typeface="Arial" panose="020B0604020202020204" pitchFamily="34" charset="0"/>
              </a:rPr>
              <a:t>Integrate climate change measures into national policies</a:t>
            </a:r>
          </a:p>
          <a:p>
            <a:pPr lvl="0" algn="just">
              <a:lnSpc>
                <a:spcPct val="107000"/>
              </a:lnSpc>
            </a:pPr>
            <a:r>
              <a:rPr lang="en-GB" sz="1100" b="1" dirty="0">
                <a:latin typeface="Arial" panose="020B0604020202020204" pitchFamily="34" charset="0"/>
                <a:ea typeface="Tahoma" panose="020B0604030504040204" pitchFamily="34" charset="0"/>
                <a:cs typeface="Arial" panose="020B0604020202020204" pitchFamily="34" charset="0"/>
              </a:rPr>
              <a:t>13.3: </a:t>
            </a:r>
            <a:r>
              <a:rPr lang="en-US" sz="1100" dirty="0">
                <a:latin typeface="Arial" panose="020B0604020202020204" pitchFamily="34" charset="0"/>
                <a:ea typeface="Tahoma" panose="020B0604030504040204" pitchFamily="34" charset="0"/>
                <a:cs typeface="Arial" panose="020B0604020202020204" pitchFamily="34" charset="0"/>
              </a:rPr>
              <a:t>Improve education, awareness-raising and human and institutional capacity on climate change</a:t>
            </a:r>
            <a:endParaRPr lang="fr-FR" sz="1000" dirty="0">
              <a:latin typeface="Arial" panose="020B0604020202020204" pitchFamily="34" charset="0"/>
              <a:ea typeface="Tahoma" panose="020B0604030504040204" pitchFamily="34" charset="0"/>
              <a:cs typeface="Arial" panose="020B0604020202020204" pitchFamily="34" charset="0"/>
            </a:endParaRPr>
          </a:p>
        </p:txBody>
      </p:sp>
      <p:sp>
        <p:nvSpPr>
          <p:cNvPr id="33" name="ZoneTexte 32">
            <a:extLst>
              <a:ext uri="{FF2B5EF4-FFF2-40B4-BE49-F238E27FC236}">
                <a16:creationId xmlns:a16="http://schemas.microsoft.com/office/drawing/2014/main" id="{D83A89AF-3D27-774C-D8EB-0AD95C84F3D8}"/>
              </a:ext>
            </a:extLst>
          </p:cNvPr>
          <p:cNvSpPr txBox="1"/>
          <p:nvPr/>
        </p:nvSpPr>
        <p:spPr>
          <a:xfrm>
            <a:off x="8184490" y="5451881"/>
            <a:ext cx="3732943" cy="940642"/>
          </a:xfrm>
          <a:prstGeom prst="rect">
            <a:avLst/>
          </a:prstGeom>
          <a:noFill/>
        </p:spPr>
        <p:txBody>
          <a:bodyPr wrap="square" rtlCol="0">
            <a:spAutoFit/>
          </a:bodyPr>
          <a:lstStyle/>
          <a:p>
            <a:pPr marL="228600">
              <a:spcAft>
                <a:spcPts val="800"/>
              </a:spcAft>
            </a:pPr>
            <a:r>
              <a:rPr lang="en-GB" sz="1400" dirty="0">
                <a:solidFill>
                  <a:srgbClr val="183668"/>
                </a:solidFill>
                <a:latin typeface="Arial" panose="020B0604020202020204" pitchFamily="34" charset="0"/>
                <a:ea typeface="Tahoma" panose="020B0604030504040204" pitchFamily="34" charset="0"/>
                <a:cs typeface="Arial" panose="020B0604020202020204" pitchFamily="34" charset="0"/>
              </a:rPr>
              <a:t>SDG 17: Partnerships for the goals </a:t>
            </a:r>
            <a:endParaRPr lang="fr-FR" sz="1400" dirty="0">
              <a:solidFill>
                <a:srgbClr val="183668"/>
              </a:solidFill>
              <a:latin typeface="Arial" panose="020B0604020202020204" pitchFamily="34" charset="0"/>
              <a:ea typeface="Tahoma" panose="020B0604030504040204" pitchFamily="34" charset="0"/>
              <a:cs typeface="Arial" panose="020B0604020202020204" pitchFamily="34" charset="0"/>
            </a:endParaRPr>
          </a:p>
          <a:p>
            <a:pPr lvl="0" algn="just">
              <a:lnSpc>
                <a:spcPct val="107000"/>
              </a:lnSpc>
            </a:pPr>
            <a:r>
              <a:rPr lang="en-GB" sz="1100" b="1" dirty="0">
                <a:latin typeface="Arial" panose="020B0604020202020204" pitchFamily="34" charset="0"/>
                <a:ea typeface="Tahoma" panose="020B0604030504040204" pitchFamily="34" charset="0"/>
                <a:cs typeface="Arial" panose="020B0604020202020204" pitchFamily="34" charset="0"/>
              </a:rPr>
              <a:t>17.16:</a:t>
            </a:r>
            <a:r>
              <a:rPr lang="en-GB" sz="1100" dirty="0">
                <a:latin typeface="Arial" panose="020B0604020202020204" pitchFamily="34" charset="0"/>
                <a:ea typeface="Tahoma" panose="020B0604030504040204" pitchFamily="34" charset="0"/>
                <a:cs typeface="Arial" panose="020B0604020202020204" pitchFamily="34" charset="0"/>
              </a:rPr>
              <a:t> </a:t>
            </a:r>
            <a:r>
              <a:rPr lang="en-US" sz="1100" dirty="0">
                <a:latin typeface="Arial" panose="020B0604020202020204" pitchFamily="34" charset="0"/>
                <a:ea typeface="Tahoma" panose="020B0604030504040204" pitchFamily="34" charset="0"/>
                <a:cs typeface="Arial" panose="020B0604020202020204" pitchFamily="34" charset="0"/>
              </a:rPr>
              <a:t>Enhance the global partnership for sustainable development, complemented by multi-stakeholder partnerships</a:t>
            </a:r>
          </a:p>
        </p:txBody>
      </p:sp>
      <p:pic>
        <p:nvPicPr>
          <p:cNvPr id="3" name="Image 2">
            <a:extLst>
              <a:ext uri="{FF2B5EF4-FFF2-40B4-BE49-F238E27FC236}">
                <a16:creationId xmlns:a16="http://schemas.microsoft.com/office/drawing/2014/main" id="{2A4E2300-31BE-FBA7-3276-CE43D4587D12}"/>
              </a:ext>
            </a:extLst>
          </p:cNvPr>
          <p:cNvPicPr>
            <a:picLocks noChangeAspect="1"/>
          </p:cNvPicPr>
          <p:nvPr/>
        </p:nvPicPr>
        <p:blipFill rotWithShape="1">
          <a:blip r:embed="rId4">
            <a:extLst>
              <a:ext uri="{28A0092B-C50C-407E-A947-70E740481C1C}">
                <a14:useLocalDpi xmlns:a14="http://schemas.microsoft.com/office/drawing/2010/main" val="0"/>
              </a:ext>
            </a:extLst>
          </a:blip>
          <a:srcRect t="27820" b="-481"/>
          <a:stretch/>
        </p:blipFill>
        <p:spPr>
          <a:xfrm>
            <a:off x="3453413" y="752814"/>
            <a:ext cx="576834" cy="419129"/>
          </a:xfrm>
          <a:prstGeom prst="rect">
            <a:avLst/>
          </a:prstGeom>
        </p:spPr>
      </p:pic>
      <p:pic>
        <p:nvPicPr>
          <p:cNvPr id="10" name="Image 9">
            <a:extLst>
              <a:ext uri="{FF2B5EF4-FFF2-40B4-BE49-F238E27FC236}">
                <a16:creationId xmlns:a16="http://schemas.microsoft.com/office/drawing/2014/main" id="{5794B64B-7E17-B96D-5548-80546B31D001}"/>
              </a:ext>
            </a:extLst>
          </p:cNvPr>
          <p:cNvPicPr>
            <a:picLocks noChangeAspect="1"/>
          </p:cNvPicPr>
          <p:nvPr/>
        </p:nvPicPr>
        <p:blipFill rotWithShape="1">
          <a:blip r:embed="rId5">
            <a:extLst>
              <a:ext uri="{28A0092B-C50C-407E-A947-70E740481C1C}">
                <a14:useLocalDpi xmlns:a14="http://schemas.microsoft.com/office/drawing/2010/main" val="0"/>
              </a:ext>
            </a:extLst>
          </a:blip>
          <a:srcRect t="31720"/>
          <a:stretch/>
        </p:blipFill>
        <p:spPr>
          <a:xfrm>
            <a:off x="7444014" y="806005"/>
            <a:ext cx="503714" cy="343935"/>
          </a:xfrm>
          <a:prstGeom prst="rect">
            <a:avLst/>
          </a:prstGeom>
        </p:spPr>
      </p:pic>
      <p:pic>
        <p:nvPicPr>
          <p:cNvPr id="14" name="Image 13">
            <a:extLst>
              <a:ext uri="{FF2B5EF4-FFF2-40B4-BE49-F238E27FC236}">
                <a16:creationId xmlns:a16="http://schemas.microsoft.com/office/drawing/2014/main" id="{1DE198AA-F8E9-DAD0-970F-C52D46990C12}"/>
              </a:ext>
            </a:extLst>
          </p:cNvPr>
          <p:cNvPicPr>
            <a:picLocks noChangeAspect="1"/>
          </p:cNvPicPr>
          <p:nvPr/>
        </p:nvPicPr>
        <p:blipFill rotWithShape="1">
          <a:blip r:embed="rId6">
            <a:extLst>
              <a:ext uri="{28A0092B-C50C-407E-A947-70E740481C1C}">
                <a14:useLocalDpi xmlns:a14="http://schemas.microsoft.com/office/drawing/2010/main" val="0"/>
              </a:ext>
            </a:extLst>
          </a:blip>
          <a:srcRect t="29310"/>
          <a:stretch/>
        </p:blipFill>
        <p:spPr>
          <a:xfrm>
            <a:off x="11478826" y="741266"/>
            <a:ext cx="500591" cy="353869"/>
          </a:xfrm>
          <a:prstGeom prst="rect">
            <a:avLst/>
          </a:prstGeom>
        </p:spPr>
      </p:pic>
      <p:pic>
        <p:nvPicPr>
          <p:cNvPr id="16" name="Image 15" descr="Une image contenant texte, signe&#10;&#10;Description générée automatiquement">
            <a:extLst>
              <a:ext uri="{FF2B5EF4-FFF2-40B4-BE49-F238E27FC236}">
                <a16:creationId xmlns:a16="http://schemas.microsoft.com/office/drawing/2014/main" id="{11734EC0-4F98-41AA-CE62-FCC7859F0937}"/>
              </a:ext>
            </a:extLst>
          </p:cNvPr>
          <p:cNvPicPr>
            <a:picLocks noChangeAspect="1"/>
          </p:cNvPicPr>
          <p:nvPr/>
        </p:nvPicPr>
        <p:blipFill rotWithShape="1">
          <a:blip r:embed="rId7">
            <a:extLst>
              <a:ext uri="{28A0092B-C50C-407E-A947-70E740481C1C}">
                <a14:useLocalDpi xmlns:a14="http://schemas.microsoft.com/office/drawing/2010/main" val="0"/>
              </a:ext>
            </a:extLst>
          </a:blip>
          <a:srcRect t="41736"/>
          <a:stretch/>
        </p:blipFill>
        <p:spPr>
          <a:xfrm>
            <a:off x="7374271" y="2907199"/>
            <a:ext cx="573457" cy="334118"/>
          </a:xfrm>
          <a:prstGeom prst="rect">
            <a:avLst/>
          </a:prstGeom>
        </p:spPr>
      </p:pic>
      <p:pic>
        <p:nvPicPr>
          <p:cNvPr id="18" name="Image 17" descr="Une image contenant logo&#10;&#10;Description générée automatiquement">
            <a:extLst>
              <a:ext uri="{FF2B5EF4-FFF2-40B4-BE49-F238E27FC236}">
                <a16:creationId xmlns:a16="http://schemas.microsoft.com/office/drawing/2014/main" id="{16E01B6A-9616-1C19-914D-E5C023B3D2DC}"/>
              </a:ext>
            </a:extLst>
          </p:cNvPr>
          <p:cNvPicPr>
            <a:picLocks noChangeAspect="1"/>
          </p:cNvPicPr>
          <p:nvPr/>
        </p:nvPicPr>
        <p:blipFill rotWithShape="1">
          <a:blip r:embed="rId8">
            <a:extLst>
              <a:ext uri="{28A0092B-C50C-407E-A947-70E740481C1C}">
                <a14:useLocalDpi xmlns:a14="http://schemas.microsoft.com/office/drawing/2010/main" val="0"/>
              </a:ext>
            </a:extLst>
          </a:blip>
          <a:srcRect t="31720"/>
          <a:stretch/>
        </p:blipFill>
        <p:spPr>
          <a:xfrm>
            <a:off x="11517562" y="3574781"/>
            <a:ext cx="461855" cy="315354"/>
          </a:xfrm>
          <a:prstGeom prst="rect">
            <a:avLst/>
          </a:prstGeom>
        </p:spPr>
      </p:pic>
      <p:pic>
        <p:nvPicPr>
          <p:cNvPr id="20" name="Image 19" descr="Une image contenant texte&#10;&#10;Description générée automatiquement">
            <a:extLst>
              <a:ext uri="{FF2B5EF4-FFF2-40B4-BE49-F238E27FC236}">
                <a16:creationId xmlns:a16="http://schemas.microsoft.com/office/drawing/2014/main" id="{4D05D983-C504-8675-008F-C981021B397C}"/>
              </a:ext>
            </a:extLst>
          </p:cNvPr>
          <p:cNvPicPr>
            <a:picLocks noChangeAspect="1"/>
          </p:cNvPicPr>
          <p:nvPr/>
        </p:nvPicPr>
        <p:blipFill rotWithShape="1">
          <a:blip r:embed="rId9">
            <a:extLst>
              <a:ext uri="{28A0092B-C50C-407E-A947-70E740481C1C}">
                <a14:useLocalDpi xmlns:a14="http://schemas.microsoft.com/office/drawing/2010/main" val="0"/>
              </a:ext>
            </a:extLst>
          </a:blip>
          <a:srcRect l="2338" t="42771" r="-2338" b="2789"/>
          <a:stretch/>
        </p:blipFill>
        <p:spPr>
          <a:xfrm>
            <a:off x="7228251" y="4340595"/>
            <a:ext cx="719477" cy="391687"/>
          </a:xfrm>
          <a:prstGeom prst="rect">
            <a:avLst/>
          </a:prstGeom>
        </p:spPr>
      </p:pic>
      <p:pic>
        <p:nvPicPr>
          <p:cNvPr id="22" name="Image 21">
            <a:extLst>
              <a:ext uri="{FF2B5EF4-FFF2-40B4-BE49-F238E27FC236}">
                <a16:creationId xmlns:a16="http://schemas.microsoft.com/office/drawing/2014/main" id="{E755986D-AD3C-1B73-A958-89DE748BA97B}"/>
              </a:ext>
            </a:extLst>
          </p:cNvPr>
          <p:cNvPicPr>
            <a:picLocks noChangeAspect="1"/>
          </p:cNvPicPr>
          <p:nvPr/>
        </p:nvPicPr>
        <p:blipFill rotWithShape="1">
          <a:blip r:embed="rId10">
            <a:extLst>
              <a:ext uri="{28A0092B-C50C-407E-A947-70E740481C1C}">
                <a14:useLocalDpi xmlns:a14="http://schemas.microsoft.com/office/drawing/2010/main" val="0"/>
              </a:ext>
            </a:extLst>
          </a:blip>
          <a:srcRect t="32415"/>
          <a:stretch/>
        </p:blipFill>
        <p:spPr>
          <a:xfrm>
            <a:off x="11398927" y="5253480"/>
            <a:ext cx="580490" cy="392326"/>
          </a:xfrm>
          <a:prstGeom prst="rect">
            <a:avLst/>
          </a:prstGeom>
        </p:spPr>
      </p:pic>
      <p:pic>
        <p:nvPicPr>
          <p:cNvPr id="2" name="Image 1" descr="JCDecaux | MyEventNetwork">
            <a:extLst>
              <a:ext uri="{FF2B5EF4-FFF2-40B4-BE49-F238E27FC236}">
                <a16:creationId xmlns:a16="http://schemas.microsoft.com/office/drawing/2014/main" id="{5138F981-632F-C6AD-2C67-A5E27DB07D07}"/>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7904" t="31472" r="7474" b="41423"/>
          <a:stretch/>
        </p:blipFill>
        <p:spPr bwMode="auto">
          <a:xfrm>
            <a:off x="10388163" y="242031"/>
            <a:ext cx="1249330" cy="39978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1695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C54011-7C59-E641-FFF0-0F425E44824F}"/>
              </a:ext>
            </a:extLst>
          </p:cNvPr>
          <p:cNvSpPr>
            <a:spLocks noGrp="1"/>
          </p:cNvSpPr>
          <p:nvPr>
            <p:ph type="title"/>
          </p:nvPr>
        </p:nvSpPr>
        <p:spPr>
          <a:xfrm>
            <a:off x="838200" y="2797120"/>
            <a:ext cx="10515600" cy="1263759"/>
          </a:xfrm>
        </p:spPr>
        <p:txBody>
          <a:bodyPr/>
          <a:lstStyle/>
          <a:p>
            <a:pPr algn="ctr"/>
            <a:r>
              <a:rPr lang="fr-FR" sz="4800" dirty="0">
                <a:solidFill>
                  <a:srgbClr val="004679"/>
                </a:solidFill>
              </a:rPr>
              <a:t>OUR CONTRIBUTION</a:t>
            </a:r>
            <a:br>
              <a:rPr lang="fr-FR" sz="4800" dirty="0">
                <a:solidFill>
                  <a:srgbClr val="004679"/>
                </a:solidFill>
              </a:rPr>
            </a:br>
            <a:r>
              <a:rPr lang="fr-FR" sz="4800" dirty="0">
                <a:solidFill>
                  <a:srgbClr val="004679"/>
                </a:solidFill>
              </a:rPr>
              <a:t>TO EACH SDG</a:t>
            </a:r>
            <a:br>
              <a:rPr lang="fr-FR" sz="4800" dirty="0">
                <a:solidFill>
                  <a:srgbClr val="004679"/>
                </a:solidFill>
              </a:rPr>
            </a:br>
            <a:endParaRPr lang="fr-FR" sz="4800" dirty="0">
              <a:solidFill>
                <a:srgbClr val="004679"/>
              </a:solidFill>
            </a:endParaRPr>
          </a:p>
        </p:txBody>
      </p:sp>
      <p:pic>
        <p:nvPicPr>
          <p:cNvPr id="7" name="Image 6" descr="JCDecaux | MyEventNetwork">
            <a:extLst>
              <a:ext uri="{FF2B5EF4-FFF2-40B4-BE49-F238E27FC236}">
                <a16:creationId xmlns:a16="http://schemas.microsoft.com/office/drawing/2014/main" id="{5FED6C74-E056-DAC5-B55A-D1778D44251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904" t="31472" r="7474" b="41423"/>
          <a:stretch/>
        </p:blipFill>
        <p:spPr bwMode="auto">
          <a:xfrm>
            <a:off x="10388163" y="242031"/>
            <a:ext cx="1249330" cy="39978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04629152"/>
      </p:ext>
    </p:extLst>
  </p:cSld>
  <p:clrMapOvr>
    <a:masterClrMapping/>
  </p:clrMapOvr>
</p:sld>
</file>

<file path=ppt/theme/theme1.xml><?xml version="1.0" encoding="utf-8"?>
<a:theme xmlns:a="http://schemas.openxmlformats.org/drawingml/2006/main" name="Développement Durable">
  <a:themeElements>
    <a:clrScheme name="Personnalisé 3">
      <a:dk1>
        <a:sysClr val="windowText" lastClr="000000"/>
      </a:dk1>
      <a:lt1>
        <a:sysClr val="window" lastClr="FFFFFF"/>
      </a:lt1>
      <a:dk2>
        <a:srgbClr val="67BEA4"/>
      </a:dk2>
      <a:lt2>
        <a:srgbClr val="FEFAC9"/>
      </a:lt2>
      <a:accent1>
        <a:srgbClr val="33CCCC"/>
      </a:accent1>
      <a:accent2>
        <a:srgbClr val="FAA145"/>
      </a:accent2>
      <a:accent3>
        <a:srgbClr val="E7BC29"/>
      </a:accent3>
      <a:accent4>
        <a:srgbClr val="D092A7"/>
      </a:accent4>
      <a:accent5>
        <a:srgbClr val="7A388D"/>
      </a:accent5>
      <a:accent6>
        <a:srgbClr val="809EC2"/>
      </a:accent6>
      <a:hlink>
        <a:srgbClr val="8E58B6"/>
      </a:hlink>
      <a:folHlink>
        <a:srgbClr val="7F6F6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e00c93d-580d-4515-bbe8-c73465cb82c4" xsi:nil="true"/>
    <lcf76f155ced4ddcb4097134ff3c332f xmlns="5db2d83d-fb5c-45df-89ea-7144be0ca7f0">
      <Terms xmlns="http://schemas.microsoft.com/office/infopath/2007/PartnerControls"/>
    </lcf76f155ced4ddcb4097134ff3c332f>
    <mb9acd15717d4a39b3757613949f1400 xmlns="0e00c93d-580d-4515-bbe8-c73465cb82c4">
      <Terms xmlns="http://schemas.microsoft.com/office/infopath/2007/PartnerControls"/>
    </mb9acd15717d4a39b3757613949f1400>
    <JiveComments xmlns="0e00c93d-580d-4515-bbe8-c73465cb82c4" xsi:nil="true"/>
    <JiveDescription xmlns="0e00c93d-580d-4515-bbe8-c73465cb82c4" xsi:nil="true"/>
    <mb9acd15717d4a39b3757613949f1401 xmlns="0e00c93d-580d-4515-bbe8-c73465cb82c4">
      <Terms xmlns="http://schemas.microsoft.com/office/infopath/2007/PartnerControls"/>
    </mb9acd15717d4a39b3757613949f1401>
    <Content_Attachment xmlns="0e00c93d-580d-4515-bbe8-c73465cb82c4">
      <Url xsi:nil="true"/>
      <Description xsi:nil="true"/>
    </Content_Attachment>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B630D3B72E72D42AC2646536A730276" ma:contentTypeVersion="26" ma:contentTypeDescription="Crée un document." ma:contentTypeScope="" ma:versionID="40596e725fa7acb3501484e35c5f000e">
  <xsd:schema xmlns:xsd="http://www.w3.org/2001/XMLSchema" xmlns:xs="http://www.w3.org/2001/XMLSchema" xmlns:p="http://schemas.microsoft.com/office/2006/metadata/properties" xmlns:ns2="0e00c93d-580d-4515-bbe8-c73465cb82c4" xmlns:ns3="5db2d83d-fb5c-45df-89ea-7144be0ca7f0" targetNamespace="http://schemas.microsoft.com/office/2006/metadata/properties" ma:root="true" ma:fieldsID="c8bad0bd289f5272cb448b8e28ee51ce" ns2:_="" ns3:_="">
    <xsd:import namespace="0e00c93d-580d-4515-bbe8-c73465cb82c4"/>
    <xsd:import namespace="5db2d83d-fb5c-45df-89ea-7144be0ca7f0"/>
    <xsd:element name="properties">
      <xsd:complexType>
        <xsd:sequence>
          <xsd:element name="documentManagement">
            <xsd:complexType>
              <xsd:all>
                <xsd:element ref="ns2:mb9acd15717d4a39b3757613949f1400" minOccurs="0"/>
                <xsd:element ref="ns2:TaxCatchAll" minOccurs="0"/>
                <xsd:element ref="ns2:mb9acd15717d4a39b3757613949f1401" minOccurs="0"/>
                <xsd:element ref="ns2:JiveDescription" minOccurs="0"/>
                <xsd:element ref="ns2:Content_Attachment" minOccurs="0"/>
                <xsd:element ref="ns2:JiveComment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2:SharedWithUsers" minOccurs="0"/>
                <xsd:element ref="ns2:SharedWithDetails" minOccurs="0"/>
                <xsd:element ref="ns3:lcf76f155ced4ddcb4097134ff3c332f" minOccurs="0"/>
                <xsd:element ref="ns3:MediaServiceObjectDetectorVersions" minOccurs="0"/>
                <xsd:element ref="ns3:MediaServiceLocation"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00c93d-580d-4515-bbe8-c73465cb82c4" elementFormDefault="qualified">
    <xsd:import namespace="http://schemas.microsoft.com/office/2006/documentManagement/types"/>
    <xsd:import namespace="http://schemas.microsoft.com/office/infopath/2007/PartnerControls"/>
    <xsd:element name="mb9acd15717d4a39b3757613949f1400" ma:index="9" nillable="true" ma:taxonomy="true" ma:internalName="mb9acd15717d4a39b3757613949f1400" ma:taxonomyFieldName="JiveCategories" ma:displayName="Categories" ma:default="" ma:fieldId="{6b9acd15-717d-4a39-b375-7613949f1400}" ma:sspId="c911e483-6062-4f87-9f45-5c8b03109d3b" ma:termSetId="e11d6db2-1148-43a9-bc73-7c8b697c6ba7" ma:anchorId="00000000-0000-0000-0000-000000000000" ma:open="true" ma:isKeyword="false">
      <xsd:complexType>
        <xsd:sequence>
          <xsd:element ref="pc:Terms" minOccurs="0" maxOccurs="1"/>
        </xsd:sequence>
      </xsd:complexType>
    </xsd:element>
    <xsd:element name="TaxCatchAll" ma:index="10" nillable="true" ma:displayName="Colonne Attraper tout de Taxonomie" ma:hidden="true" ma:list="{fc29190b-58f0-4073-9835-375b0d7d022f}" ma:internalName="TaxCatchAll" ma:showField="CatchAllData" ma:web="0e00c93d-580d-4515-bbe8-c73465cb82c4">
      <xsd:complexType>
        <xsd:complexContent>
          <xsd:extension base="dms:MultiChoiceLookup">
            <xsd:sequence>
              <xsd:element name="Value" type="dms:Lookup" maxOccurs="unbounded" minOccurs="0" nillable="true"/>
            </xsd:sequence>
          </xsd:extension>
        </xsd:complexContent>
      </xsd:complexType>
    </xsd:element>
    <xsd:element name="mb9acd15717d4a39b3757613949f1401" ma:index="12" nillable="true" ma:taxonomy="true" ma:internalName="mb9acd15717d4a39b3757613949f1401" ma:taxonomyFieldName="JiveTags" ma:displayName="Tags" ma:default="" ma:fieldId="{6b9acd15-717d-4a39-b375-7613949f1401}" ma:sspId="c911e483-6062-4f87-9f45-5c8b03109d3b" ma:termSetId="1feefd3b-9053-4b5b-aa49-698072ec426e" ma:anchorId="00000000-0000-0000-0000-000000000000" ma:open="true" ma:isKeyword="false">
      <xsd:complexType>
        <xsd:sequence>
          <xsd:element ref="pc:Terms" minOccurs="0" maxOccurs="1"/>
        </xsd:sequence>
      </xsd:complexType>
    </xsd:element>
    <xsd:element name="JiveDescription" ma:index="13" nillable="true" ma:displayName="Description" ma:description="" ma:internalName="JiveDescription">
      <xsd:simpleType>
        <xsd:restriction base="dms:Note"/>
      </xsd:simpleType>
    </xsd:element>
    <xsd:element name="Content_Attachment" ma:index="14" nillable="true" ma:displayName="Attachments" ma:description="" ma:format="Hyperlink" ma:internalName="Content_Attachment">
      <xsd:complexType>
        <xsd:complexContent>
          <xsd:extension base="dms:URL">
            <xsd:sequence>
              <xsd:element name="Url" type="dms:ValidUrl" minOccurs="0" nillable="true"/>
              <xsd:element name="Description" type="xsd:string" nillable="true"/>
            </xsd:sequence>
          </xsd:extension>
        </xsd:complexContent>
      </xsd:complexType>
    </xsd:element>
    <xsd:element name="JiveComments" ma:index="15" nillable="true" ma:displayName="Comments" ma:description="" ma:internalName="JiveComments">
      <xsd:simpleType>
        <xsd:restriction base="dms:Note"/>
      </xsd:simpleType>
    </xsd:element>
    <xsd:element name="SharedWithUsers" ma:index="2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7" nillable="true" ma:displayName="Partagé avec dé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db2d83d-fb5c-45df-89ea-7144be0ca7f0" elementFormDefault="qualified">
    <xsd:import namespace="http://schemas.microsoft.com/office/2006/documentManagement/types"/>
    <xsd:import namespace="http://schemas.microsoft.com/office/infopath/2007/PartnerControls"/>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MediaServiceAutoTags" ma:index="22" nillable="true" ma:displayName="Tags" ma:internalName="MediaServiceAutoTags" ma:readOnly="true">
      <xsd:simpleType>
        <xsd:restriction base="dms:Text"/>
      </xsd:simpleType>
    </xsd:element>
    <xsd:element name="MediaServiceOCR" ma:index="23" nillable="true" ma:displayName="Extracted Text" ma:internalName="MediaServiceOCR" ma:readOnly="true">
      <xsd:simpleType>
        <xsd:restriction base="dms:Note">
          <xsd:maxLength value="255"/>
        </xsd:restriction>
      </xsd:simpleType>
    </xsd:element>
    <xsd:element name="MediaServiceGenerationTime" ma:index="24" nillable="true" ma:displayName="MediaServiceGenerationTime" ma:hidden="true" ma:internalName="MediaServiceGenerationTime" ma:readOnly="true">
      <xsd:simpleType>
        <xsd:restriction base="dms:Text"/>
      </xsd:simpleType>
    </xsd:element>
    <xsd:element name="MediaServiceEventHashCode" ma:index="25" nillable="true" ma:displayName="MediaServiceEventHashCode" ma:hidden="true" ma:internalName="MediaServiceEventHashCode" ma:readOnly="true">
      <xsd:simpleType>
        <xsd:restriction base="dms:Text"/>
      </xsd:simpleType>
    </xsd:element>
    <xsd:element name="lcf76f155ced4ddcb4097134ff3c332f" ma:index="29" nillable="true" ma:taxonomy="true" ma:internalName="lcf76f155ced4ddcb4097134ff3c332f" ma:taxonomyFieldName="MediaServiceImageTags" ma:displayName="Balises d’images" ma:readOnly="false" ma:fieldId="{5cf76f15-5ced-4ddc-b409-7134ff3c332f}" ma:taxonomyMulti="true" ma:sspId="c911e483-6062-4f87-9f45-5c8b03109d3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0" nillable="true" ma:displayName="MediaServiceObjectDetectorVersions" ma:hidden="true" ma:indexed="true" ma:internalName="MediaServiceObjectDetectorVersions" ma:readOnly="true">
      <xsd:simpleType>
        <xsd:restriction base="dms:Text"/>
      </xsd:simpleType>
    </xsd:element>
    <xsd:element name="MediaServiceLocation" ma:index="31" nillable="true" ma:displayName="Location" ma:indexed="true" ma:internalName="MediaServiceLocation" ma:readOnly="true">
      <xsd:simpleType>
        <xsd:restriction base="dms:Text"/>
      </xsd:simpleType>
    </xsd:element>
    <xsd:element name="MediaServiceSearchProperties" ma:index="32" nillable="true" ma:displayName="MediaServiceSearchProperties" ma:hidden="true" ma:internalName="MediaServiceSearchPropertie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1E55CF-B3A1-4F00-9101-3ECBFA7D1EB5}">
  <ds:schemaRefs>
    <ds:schemaRef ds:uri="http://schemas.openxmlformats.org/package/2006/metadata/core-properties"/>
    <ds:schemaRef ds:uri="http://purl.org/dc/elements/1.1/"/>
    <ds:schemaRef ds:uri="http://purl.org/dc/terms/"/>
    <ds:schemaRef ds:uri="http://purl.org/dc/dcmitype/"/>
    <ds:schemaRef ds:uri="6a5980ab-05a9-4551-8f39-cee2c9c06255"/>
    <ds:schemaRef ds:uri="http://www.w3.org/XML/1998/namespace"/>
    <ds:schemaRef ds:uri="http://schemas.microsoft.com/office/2006/documentManagement/types"/>
    <ds:schemaRef ds:uri="http://schemas.microsoft.com/office/infopath/2007/PartnerControls"/>
    <ds:schemaRef ds:uri="http://schemas.microsoft.com/office/2006/metadata/properties"/>
    <ds:schemaRef ds:uri="8f6b731d-d379-44b5-b236-318937fec485"/>
  </ds:schemaRefs>
</ds:datastoreItem>
</file>

<file path=customXml/itemProps2.xml><?xml version="1.0" encoding="utf-8"?>
<ds:datastoreItem xmlns:ds="http://schemas.openxmlformats.org/officeDocument/2006/customXml" ds:itemID="{B9883D23-2704-4EDC-9C09-8E788595580D}">
  <ds:schemaRefs>
    <ds:schemaRef ds:uri="http://schemas.microsoft.com/sharepoint/v3/contenttype/forms"/>
  </ds:schemaRefs>
</ds:datastoreItem>
</file>

<file path=customXml/itemProps3.xml><?xml version="1.0" encoding="utf-8"?>
<ds:datastoreItem xmlns:ds="http://schemas.openxmlformats.org/officeDocument/2006/customXml" ds:itemID="{0F7995A9-9952-49D0-82CD-547B198D3129}"/>
</file>

<file path=docProps/app.xml><?xml version="1.0" encoding="utf-8"?>
<Properties xmlns="http://schemas.openxmlformats.org/officeDocument/2006/extended-properties" xmlns:vt="http://schemas.openxmlformats.org/officeDocument/2006/docPropsVTypes">
  <TotalTime>0</TotalTime>
  <Words>3635</Words>
  <Application>Microsoft Office PowerPoint</Application>
  <PresentationFormat>Grand écran</PresentationFormat>
  <Paragraphs>266</Paragraphs>
  <Slides>27</Slides>
  <Notes>10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27</vt:i4>
      </vt:variant>
    </vt:vector>
  </HeadingPairs>
  <TitlesOfParts>
    <vt:vector size="32" baseType="lpstr">
      <vt:lpstr>var(--h1_typography-font-family)</vt:lpstr>
      <vt:lpstr>Arial</vt:lpstr>
      <vt:lpstr>Calibri</vt:lpstr>
      <vt:lpstr>Bahnschrift</vt:lpstr>
      <vt:lpstr>Développement Durable</vt:lpstr>
      <vt:lpstr>JCDecaux’s contribution to the United Nations Sustainable Development Goals (SDGs) </vt:lpstr>
      <vt:lpstr>GREAT INFLUENCE, GREAT RESPONSABILITY</vt:lpstr>
      <vt:lpstr>UNDERSTANDING OUR CONTRIBUTION TO THE SDGs</vt:lpstr>
      <vt:lpstr>INTRODUCING THE SUSTAINABLE DEVELOPMENT GOALS </vt:lpstr>
      <vt:lpstr>Présentation PowerPoint</vt:lpstr>
      <vt:lpstr>THE TARGETS THAT JCDECAUX CONTRIBUTES TO </vt:lpstr>
      <vt:lpstr>Présentation PowerPoint</vt:lpstr>
      <vt:lpstr>Présentation PowerPoint</vt:lpstr>
      <vt:lpstr>OUR CONTRIBUTION TO EACH SDG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Scala Leticia</dc:creator>
  <cp:lastModifiedBy>BERGAGLIO Donatella</cp:lastModifiedBy>
  <cp:revision>4</cp:revision>
  <dcterms:created xsi:type="dcterms:W3CDTF">2021-06-04T16:26:24Z</dcterms:created>
  <dcterms:modified xsi:type="dcterms:W3CDTF">2025-04-16T15:08:42Z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0x010100CB630D3B72E72D42AC2646536A730276</vt:lpwstr>
  </property>
  <property fmtid="{D5CDD505-2E9C-101B-9397-08002B2CF9AE}" pid="3" name="MediaServiceImageTags">
    <vt:lpwstr/>
  </property>
</Properties>
</file>